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8"/>
  </p:notesMasterIdLst>
  <p:sldIdLst>
    <p:sldId id="285" r:id="rId2"/>
    <p:sldId id="286" r:id="rId3"/>
    <p:sldId id="287" r:id="rId4"/>
    <p:sldId id="256" r:id="rId5"/>
    <p:sldId id="257" r:id="rId6"/>
    <p:sldId id="258" r:id="rId7"/>
    <p:sldId id="259" r:id="rId8"/>
    <p:sldId id="292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88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9" r:id="rId32"/>
    <p:sldId id="282" r:id="rId33"/>
    <p:sldId id="283" r:id="rId34"/>
    <p:sldId id="284" r:id="rId35"/>
    <p:sldId id="290" r:id="rId36"/>
    <p:sldId id="291" r:id="rId37"/>
  </p:sldIdLst>
  <p:sldSz cx="24384000" cy="13716000"/>
  <p:notesSz cx="6858000" cy="9144000"/>
  <p:embeddedFontLs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Calibri Light" panose="020F0302020204030204" pitchFamily="34" charset="0"/>
      <p:regular r:id="rId43"/>
      <p:italic r:id="rId44"/>
    </p:embeddedFont>
    <p:embeddedFont>
      <p:font typeface="Montserrat" panose="00000500000000000000" pitchFamily="2" charset="-52"/>
      <p:regular r:id="rId45"/>
      <p:bold r:id="rId46"/>
      <p:italic r:id="rId47"/>
      <p:boldItalic r:id="rId48"/>
    </p:embeddedFont>
    <p:embeddedFont>
      <p:font typeface="Montserrat ExtraBold" panose="00000900000000000000" pitchFamily="2" charset="-52"/>
      <p:bold r:id="rId49"/>
      <p:boldItalic r:id="rId50"/>
    </p:embeddedFont>
    <p:embeddedFont>
      <p:font typeface="Montserrat Medium" panose="00000600000000000000" pitchFamily="2" charset="-52"/>
      <p:regular r:id="rId51"/>
      <p:italic r:id="rId52"/>
    </p:embeddedFont>
    <p:embeddedFont>
      <p:font typeface="Montserrat SemiBold" panose="00000700000000000000" pitchFamily="2" charset="-52"/>
      <p:bold r:id="rId53"/>
      <p:boldItalic r:id="rId5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66"/>
    <a:srgbClr val="6F1B71"/>
    <a:srgbClr val="8B34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8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font" Target="fonts/font12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font" Target="fonts/font15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1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font" Target="fonts/font3.fntdata"/><Relationship Id="rId54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1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52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02369B-78E6-4918-A160-13B1730B3A76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AFF162-07CB-43F3-BE58-A728BAFD2F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691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389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472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9735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68021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2014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84204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7997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7867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481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4749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31089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5579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4232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21088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203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3397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3471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4876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7688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9712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44952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2887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2907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56539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9895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2658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7386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2827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43149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75417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38548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08070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80528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67749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309222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AFF162-07CB-43F3-BE58-A728BAFD2F5C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638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B44323-AFBD-4BFD-A3D3-69B10831CC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587C74E-C81C-427C-BED7-D9074A937F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FF515F5-F2CE-4A9B-A13B-320A42253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409A7-5AD5-4B0F-9937-AF027BB2807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435F42-F0C2-46F1-89B5-311F6666A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8530E4-BFED-4E3A-B84F-54C629114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F864-E8F3-434D-99D1-8CD54082D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514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2ABF65-BCD3-4CA6-B94B-623BFBB37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27004E-44BC-4220-BBD1-2E1E3F7036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436C57-12C2-4FE9-921C-29300B8E0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409A7-5AD5-4B0F-9937-AF027BB2807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B956B0-8379-4D36-B17A-6F1EDEC0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A66C46-4848-44FE-8001-D94995FCD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F864-E8F3-434D-99D1-8CD54082D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779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B80FCD-09F2-4878-B8E4-CF694DE00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700" y="3419479"/>
            <a:ext cx="21031200" cy="5705474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8F0002E-6A79-4513-AF62-DBF787FCB9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3700" y="9178929"/>
            <a:ext cx="21031200" cy="300037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98524D-A23C-4615-8BCA-C8067B0DF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409A7-5AD5-4B0F-9937-AF027BB2807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C1D4851-657F-4A59-8FBC-AF619D3D1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E97DB0-59A6-4CA4-B67E-137E75848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F864-E8F3-434D-99D1-8CD54082D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646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66878A-E7DD-4244-88E8-D3CF51A66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64708F-78CA-45E5-9DC3-B54BAF8993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363200" cy="87026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4DD3B5D-6FEE-42AF-AB31-6557708859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44400" y="3651250"/>
            <a:ext cx="10363200" cy="87026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950118B-028F-4545-8331-7FB146D95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409A7-5AD5-4B0F-9937-AF027BB2807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ABBC6EB-B697-4C99-AFDA-56FE0E64E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12245D5-8979-4EE8-8AF2-2F08B18A5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F864-E8F3-434D-99D1-8CD54082D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387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AC8CCE-1EF2-4941-A40D-BD4C73FAC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6" y="730253"/>
            <a:ext cx="21031200" cy="2651126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2428A56-D9AE-4DA9-9FE2-BFC9892E58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9577" y="3362326"/>
            <a:ext cx="10315574" cy="164782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B3B36A9-8F2A-49B0-A2C5-6AC52AAFAE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79577" y="5010150"/>
            <a:ext cx="10315574" cy="73691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862D9E8-3046-43F0-81CA-6649B25B0A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344400" y="3362326"/>
            <a:ext cx="10366376" cy="164782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258FD35-D2D7-4385-9A61-BB9F5947BE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6" cy="73691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890702C-9777-4311-BEFC-A72605FBF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409A7-5AD5-4B0F-9937-AF027BB2807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BAEA297-28B8-4B9D-82FE-D434B9CEB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7A212D5-91D7-4A23-9784-6FBF9D351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F864-E8F3-434D-99D1-8CD54082D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365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A22427-1CD1-475A-8C69-01B5AAFD3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3F9B0E8-D427-4FFC-AD72-79C8469E9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409A7-5AD5-4B0F-9937-AF027BB2807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DB41C6-1CD5-4DAB-955D-8DEB4C45E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85F8553-B1D0-48FF-90A6-81DBC5507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F864-E8F3-434D-99D1-8CD54082D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792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F1EAA71-40B1-406F-B66B-894D887CC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409A7-5AD5-4B0F-9937-AF027BB2807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CE7EC1E-D208-4C05-9749-450AC3AE8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360DC29-060C-42E4-AE18-3219A3D26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F864-E8F3-434D-99D1-8CD54082D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715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5FEB4E-F30F-44C6-849C-C9C64ED8E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AB6681-FE1B-4D70-92D5-A8870A903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6376" y="1974853"/>
            <a:ext cx="12344400" cy="9747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37824CD-6C71-4E7E-9F67-B36DA5B702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E7CC497-C582-4042-89C7-394528C57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409A7-5AD5-4B0F-9937-AF027BB2807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7116E2-CB18-4895-8C4A-B5DF9FAA0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3A654A-E30B-42DD-8494-3AFA2BC1A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F864-E8F3-434D-99D1-8CD54082D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131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98544E-E991-4C21-855F-4FF9B7ACD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25E47E8-0354-46F1-880C-778AE64B6F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366376" y="1974853"/>
            <a:ext cx="12344400" cy="9747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9C696F2-3860-4B43-AD8B-73E42FF6EB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E413F9E-315B-47DC-8FC2-35EDD90E3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409A7-5AD5-4B0F-9937-AF027BB2807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74B2E9B-3FFD-4589-AAA3-C8980E90E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E55134F-9730-4938-860B-FACF01122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F864-E8F3-434D-99D1-8CD54082D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3829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928605-BA04-4F36-8A19-FCFF3E2BB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24683A2-4610-4D15-B32B-4A5F5FBAD8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196B424-97DE-4843-935E-ED6E72675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409A7-5AD5-4B0F-9937-AF027BB2807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0020689-4FC2-4402-A1F6-82F58B1B6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8AFF2F-C800-4864-AB61-97F63D447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F864-E8F3-434D-99D1-8CD54082D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0509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9C347C3-8B5E-47DE-B177-197FF04CF5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7449800" y="730250"/>
            <a:ext cx="5257800" cy="11623676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9969001-BCB8-4833-8281-47AFFE3A21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468600" cy="1162367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4C9A116-DD53-4831-9235-CCB19F4A3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409A7-5AD5-4B0F-9937-AF027BB2807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C13561-7F74-4FE3-9BE7-3375B54AB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FA3D3F-BF64-4C2F-968A-206771300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49F864-E8F3-434D-99D1-8CD54082D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546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409C28-44FD-40A0-8400-FF8E56707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3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7466AD4-D180-407F-9C54-EC2A195EA7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A40985-9F3E-452E-B247-89DC79FCCE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3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409A7-5AD5-4B0F-9937-AF027BB2807D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9F4F24-8231-40BB-BDE3-34B9D29401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3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CBC807-AB5C-471D-B16F-C7BBEA7CBA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3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9F864-E8F3-434D-99D1-8CD54082DD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371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7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happygifts.ru/catalog/podarochnye_nabory/novogodnie_nabory/nabor_podarochnyy_meshok_deda_moroza_articul_20517/color_krasnyy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happygifts.ru/catalog/podarochnye_nabory/novogodnie_nabory/nabor_podarochnyy_meshok_deda_moroza_articul_20517/color_siniy/" TargetMode="External"/><Relationship Id="rId11" Type="http://schemas.openxmlformats.org/officeDocument/2006/relationships/image" Target="../media/image4.svg"/><Relationship Id="rId5" Type="http://schemas.openxmlformats.org/officeDocument/2006/relationships/hyperlink" Target="https://happygifts.ru/catalog/podarochnye_nabory/novogodnie_nabory/nabor_podarochnyy_meshok_deda_moroza_articul_20517/" TargetMode="External"/><Relationship Id="rId10" Type="http://schemas.openxmlformats.org/officeDocument/2006/relationships/image" Target="../media/image3.png"/><Relationship Id="rId4" Type="http://schemas.openxmlformats.org/officeDocument/2006/relationships/image" Target="../media/image10.jpg"/><Relationship Id="rId9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13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hyperlink" Target="https://happygifts.ru/catalog/podarochnye_nabory/novogodnie_nabory/nabor_dlya_glintveyna_articul_39551/color_belyy,_zheltyy/" TargetMode="External"/><Relationship Id="rId12" Type="http://schemas.openxmlformats.org/officeDocument/2006/relationships/image" Target="../media/image1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hyperlink" Target="https://happygifts.ru/catalog/podarochnye_nabory/novogodnie_nabory/nabor_dlya_glintveyna_articul_39551/color_belyy,_krasnyy/" TargetMode="External"/><Relationship Id="rId5" Type="http://schemas.openxmlformats.org/officeDocument/2006/relationships/hyperlink" Target="https://happygifts.ru/catalog/podarochnye_nabory/novogodnie_nabory/nabor_dlya_glintveyna_articul_39551/" TargetMode="External"/><Relationship Id="rId10" Type="http://schemas.openxmlformats.org/officeDocument/2006/relationships/image" Target="../media/image16.jpg"/><Relationship Id="rId4" Type="http://schemas.openxmlformats.org/officeDocument/2006/relationships/image" Target="../media/image13.jpg"/><Relationship Id="rId9" Type="http://schemas.openxmlformats.org/officeDocument/2006/relationships/hyperlink" Target="https://happygifts.ru/catalog/podarochnye_nabory/novogodnie_nabory/nabor_dlya_glintveyna_articul_39551/color_belyy,_oranzhevyy/" TargetMode="External"/><Relationship Id="rId1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.png"/><Relationship Id="rId7" Type="http://schemas.openxmlformats.org/officeDocument/2006/relationships/hyperlink" Target="https://happygifts.ru/catalog/podarochnye_nabory/novogodnie_nabory/nabor_podarochnyy_snowtime_pled_korobka_kruzhka_snegovik_shar_elochnyy__articul_39552/color_krasnyy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hyperlink" Target="https://happygifts.ru/catalog/podarochnye_nabory/novogodnie_nabory/nabor_podarochnyy_snowtime_pled_korobka_kruzhka_snegovik_shar_elochnyy__articul_39552/" TargetMode="External"/><Relationship Id="rId10" Type="http://schemas.openxmlformats.org/officeDocument/2006/relationships/image" Target="../media/image4.svg"/><Relationship Id="rId4" Type="http://schemas.openxmlformats.org/officeDocument/2006/relationships/image" Target="../media/image18.jpg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.png"/><Relationship Id="rId7" Type="http://schemas.openxmlformats.org/officeDocument/2006/relationships/hyperlink" Target="https://happygifts.ru/catalog/podarochnye_nabory/novogodnie_nabory/nabor_podarochnyy_uyutnyy_dom_articul_20511/color_krasnyy,_seryy/" TargetMode="External"/><Relationship Id="rId12" Type="http://schemas.openxmlformats.org/officeDocument/2006/relationships/image" Target="../media/image4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3.png"/><Relationship Id="rId5" Type="http://schemas.openxmlformats.org/officeDocument/2006/relationships/hyperlink" Target="https://happygifts.ru/catalog/podarochnye_nabory/novogodnie_nabory/nabor_podarochnyy_uyutnyy_dom_articul_20511/" TargetMode="External"/><Relationship Id="rId10" Type="http://schemas.openxmlformats.org/officeDocument/2006/relationships/image" Target="../media/image23.jpg"/><Relationship Id="rId4" Type="http://schemas.openxmlformats.org/officeDocument/2006/relationships/image" Target="../media/image21.jpg"/><Relationship Id="rId9" Type="http://schemas.openxmlformats.org/officeDocument/2006/relationships/hyperlink" Target="https://happygifts.ru/catalog/podarochnye_nabory/novogodnie_nabory/nabor_podarochnyy_uyutnyy_dom_articul_20511/color_siniy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13" Type="http://schemas.openxmlformats.org/officeDocument/2006/relationships/hyperlink" Target="https://happygifts.ru/catalog/podarochnye_nabory/novogodnie_nabory/nabor_podarochnyy_dari_teplo_pled_kruzhka_s_kryshkoy_korobka_zelenyy_articul_39509/color_chernyy/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happygifts.ru/catalog/podarochnye_nabory/novogodnie_nabory/nabor_podarochnyy_dari_teplo_pled_kruzhka_s_kryshkoy_korobka_zelenyy_articul_39509/color_zelenyy/" TargetMode="External"/><Relationship Id="rId12" Type="http://schemas.openxmlformats.org/officeDocument/2006/relationships/image" Target="../media/image26.jp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hyperlink" Target="https://happygifts.ru/catalog/podarochnye_nabory/novogodnie_nabory/nabor_podarochnyy_dari_teplo_pled_kruzhka_s_kryshkoy_korobka_zelenyy_articul_39509/color_fioletovyy/" TargetMode="External"/><Relationship Id="rId5" Type="http://schemas.openxmlformats.org/officeDocument/2006/relationships/hyperlink" Target="https://happygifts.ru/catalog/podarochnye_nabory/novogodnie_nabory/nabor_podarochnyy_dari_teplo_pled_kruzhka_s_kryshkoy_korobka_zelenyy_articul_39509/" TargetMode="External"/><Relationship Id="rId15" Type="http://schemas.openxmlformats.org/officeDocument/2006/relationships/image" Target="../media/image3.png"/><Relationship Id="rId10" Type="http://schemas.openxmlformats.org/officeDocument/2006/relationships/image" Target="../media/image25.jpg"/><Relationship Id="rId4" Type="http://schemas.openxmlformats.org/officeDocument/2006/relationships/image" Target="../media/image2.jpg"/><Relationship Id="rId9" Type="http://schemas.openxmlformats.org/officeDocument/2006/relationships/hyperlink" Target="https://happygifts.ru/catalog/podarochnye_nabory/novogodnie_nabory/nabor_podarochnyy_dari_teplo_pled_kruzhka_s_kryshkoy_korobka_zelenyy_articul_39509/color_oranzhevyy/" TargetMode="External"/><Relationship Id="rId14" Type="http://schemas.openxmlformats.org/officeDocument/2006/relationships/image" Target="../media/image27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1.png"/><Relationship Id="rId7" Type="http://schemas.openxmlformats.org/officeDocument/2006/relationships/hyperlink" Target="https://happygifts.ru/catalog/podarochnye_nabory/delovye_nabory_welcome_pack/nabor_podarochnyy_s_lyubovyu_kruzhka_i_serdtse_antistress_v_podarochnoy_korobke__articul_39519/color_chernyy,_krasnyy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hyperlink" Target="https://happygifts.ru/catalog/podarochnye_nabory/delovye_nabory_welcome_pack/nabor_podarochnyy_s_lyubovyu_kruzhka_i_serdtse_antistress_v_podarochnoy_korobke__articul_39519/" TargetMode="External"/><Relationship Id="rId10" Type="http://schemas.openxmlformats.org/officeDocument/2006/relationships/image" Target="../media/image4.svg"/><Relationship Id="rId4" Type="http://schemas.openxmlformats.org/officeDocument/2006/relationships/image" Target="../media/image28.jpg"/><Relationship Id="rId9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image" Target="../media/image1.png"/><Relationship Id="rId7" Type="http://schemas.openxmlformats.org/officeDocument/2006/relationships/hyperlink" Target="https://happygifts.ru/catalog/podarochnye_nabory/nabor_podarochnyy_snezhinka_shapka_varezhki_i_snezhinka_na_elku__articul_20519/color_krasnyy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hyperlink" Target="https://happygifts.ru/catalog/podarochnye_nabory/nabor_podarochnyy_snezhinka_shapka_varezhki_i_snezhinka_na_elku__articul_20519/" TargetMode="External"/><Relationship Id="rId10" Type="http://schemas.openxmlformats.org/officeDocument/2006/relationships/image" Target="../media/image4.svg"/><Relationship Id="rId4" Type="http://schemas.openxmlformats.org/officeDocument/2006/relationships/image" Target="../media/image30.jpg"/><Relationship Id="rId9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1.png"/><Relationship Id="rId7" Type="http://schemas.openxmlformats.org/officeDocument/2006/relationships/hyperlink" Target="https://happygifts.ru/catalog/podarochnye_nabory/novogodnie_nabory/nabor_podarochnyy_teplyy_voylok_articul_20512/color_seryy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hyperlink" Target="https://happygifts.ru/catalog/podarochnye_nabory/novogodnie_nabory/nabor_podarochnyy_teplyy_voylok_articul_20512/" TargetMode="External"/><Relationship Id="rId10" Type="http://schemas.openxmlformats.org/officeDocument/2006/relationships/image" Target="../media/image4.svg"/><Relationship Id="rId4" Type="http://schemas.openxmlformats.org/officeDocument/2006/relationships/image" Target="../media/image32.jpg"/><Relationship Id="rId9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1.png"/><Relationship Id="rId7" Type="http://schemas.openxmlformats.org/officeDocument/2006/relationships/hyperlink" Target="https://happygifts.ru/catalog/podarochnye_nabory/novogodnie_nabory/nabor_podarochnyy_romantika_articul_20501/color_krasnyy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hyperlink" Target="https://happygifts.ru/catalog/podarochnye_nabory/novogodnie_nabory/nabor_podarochnyy_romantika_articul_20501/" TargetMode="External"/><Relationship Id="rId10" Type="http://schemas.openxmlformats.org/officeDocument/2006/relationships/image" Target="../media/image4.svg"/><Relationship Id="rId4" Type="http://schemas.openxmlformats.org/officeDocument/2006/relationships/image" Target="../media/image34.jpg"/><Relationship Id="rId9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3" Type="http://schemas.openxmlformats.org/officeDocument/2006/relationships/image" Target="../media/image1.png"/><Relationship Id="rId7" Type="http://schemas.openxmlformats.org/officeDocument/2006/relationships/hyperlink" Target="https://happygifts.ru/catalog/podarochnye_nabory/novogodnie_nabory/nabor_podarochnyy_teplo_articul_20516/color_krasnyy/" TargetMode="External"/><Relationship Id="rId12" Type="http://schemas.openxmlformats.org/officeDocument/2006/relationships/image" Target="../media/image4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3.png"/><Relationship Id="rId5" Type="http://schemas.openxmlformats.org/officeDocument/2006/relationships/hyperlink" Target="https://happygifts.ru/catalog/podarochnye_nabory/novogodnie_nabory/nabor_podarochnyy_teplo_articul_20516/" TargetMode="External"/><Relationship Id="rId10" Type="http://schemas.openxmlformats.org/officeDocument/2006/relationships/image" Target="../media/image38.jpg"/><Relationship Id="rId4" Type="http://schemas.openxmlformats.org/officeDocument/2006/relationships/image" Target="../media/image36.jpg"/><Relationship Id="rId9" Type="http://schemas.openxmlformats.org/officeDocument/2006/relationships/hyperlink" Target="https://happygifts.ru/catalog/podarochnye_nabory/novogodnie_nabory/nabor_podarochnyy_teplo_articul_20516/color_siniy/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g"/><Relationship Id="rId13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hyperlink" Target="https://happygifts.ru/catalog/podarochnye_nabory/novogodnie_nabory/nabor_podarochnyy_white_christmas_shapka_varezhki_perchatki_v_korobke__articul_39549/color_belyy/" TargetMode="External"/><Relationship Id="rId12" Type="http://schemas.openxmlformats.org/officeDocument/2006/relationships/image" Target="../media/image4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hyperlink" Target="https://happygifts.ru/catalog/podarochnye_nabory/novogodnie_nabory/nabor_podarochnyy_white_christmas_shapka_varezhki_perchatki_v_korobke__articul_39549/color_chernyy/" TargetMode="External"/><Relationship Id="rId5" Type="http://schemas.openxmlformats.org/officeDocument/2006/relationships/hyperlink" Target="https://happygifts.ru/catalog/podarochnye_nabory/novogodnie_nabory/nabor_podarochnyy_white_christmas_shapka_varezhki_perchatki_v_korobke__articul_39549/" TargetMode="External"/><Relationship Id="rId10" Type="http://schemas.openxmlformats.org/officeDocument/2006/relationships/image" Target="../media/image42.jpg"/><Relationship Id="rId4" Type="http://schemas.openxmlformats.org/officeDocument/2006/relationships/image" Target="../media/image39.jpg"/><Relationship Id="rId9" Type="http://schemas.openxmlformats.org/officeDocument/2006/relationships/hyperlink" Target="https://happygifts.ru/catalog/podarochnye_nabory/novogodnie_nabory/nabor_podarochnyy_white_christmas_shapka_varezhki_perchatki_v_korobke__articul_39549/color_zelenyy/" TargetMode="External"/><Relationship Id="rId14" Type="http://schemas.openxmlformats.org/officeDocument/2006/relationships/image" Target="../media/image4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13" Type="http://schemas.openxmlformats.org/officeDocument/2006/relationships/hyperlink" Target="https://happygifts.ru/catalog/podarochnye_nabory/novogodnie_nabory/nabor_podarochnyy_festive_pled_kruzhka_paket_s_novogodnim_printom_articul_20518/color_rozovyy/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happygifts.ru/catalog/podarochnye_nabory/novogodnie_nabory/nabor_podarochnyy_festive_pled_kruzhka_paket_s_novogodnim_printom_articul_20518/color_oranzhevyy/" TargetMode="External"/><Relationship Id="rId12" Type="http://schemas.openxmlformats.org/officeDocument/2006/relationships/image" Target="../media/image48.jp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hyperlink" Target="https://happygifts.ru/catalog/podarochnye_nabory/novogodnie_nabory/nabor_podarochnyy_festive_pled_kruzhka_paket_s_novogodnim_printom_articul_20518/color_fioletovyy/" TargetMode="External"/><Relationship Id="rId5" Type="http://schemas.openxmlformats.org/officeDocument/2006/relationships/hyperlink" Target="https://happygifts.ru/catalog/podarochnye_nabory/novogodnie_nabory/nabor_podarochnyy_festive_pled_kruzhka_paket_s_novogodnim_printom_articul_20518/" TargetMode="External"/><Relationship Id="rId15" Type="http://schemas.openxmlformats.org/officeDocument/2006/relationships/image" Target="../media/image3.png"/><Relationship Id="rId10" Type="http://schemas.openxmlformats.org/officeDocument/2006/relationships/image" Target="../media/image47.jpg"/><Relationship Id="rId4" Type="http://schemas.openxmlformats.org/officeDocument/2006/relationships/image" Target="../media/image44.jpg"/><Relationship Id="rId9" Type="http://schemas.openxmlformats.org/officeDocument/2006/relationships/hyperlink" Target="https://happygifts.ru/catalog/podarochnye_nabory/novogodnie_nabory/nabor_podarochnyy_festive_pled_kruzhka_paket_s_novogodnim_printom_articul_20518/color_zheltyy/" TargetMode="External"/><Relationship Id="rId14" Type="http://schemas.openxmlformats.org/officeDocument/2006/relationships/image" Target="../media/image49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50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52.jpg"/><Relationship Id="rId4" Type="http://schemas.openxmlformats.org/officeDocument/2006/relationships/image" Target="../media/image51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13" Type="http://schemas.openxmlformats.org/officeDocument/2006/relationships/hyperlink" Target="https://happygifts.ru/catalog/podarochnye_nabory/delovye_nabory_welcome_pack/nabor_podarochnyy_ember_ezhednevnik_i_power_bank_v_korobke_s_lozhementom_articul_20520/color_seryy/" TargetMode="External"/><Relationship Id="rId18" Type="http://schemas.openxmlformats.org/officeDocument/2006/relationships/image" Target="../media/image60.jpg"/><Relationship Id="rId3" Type="http://schemas.openxmlformats.org/officeDocument/2006/relationships/image" Target="../media/image1.png"/><Relationship Id="rId7" Type="http://schemas.openxmlformats.org/officeDocument/2006/relationships/hyperlink" Target="https://happygifts.ru/catalog/podarochnye_nabory/delovye_nabory_welcome_pack/nabor_podarochnyy_ember_ezhednevnik_i_power_bank_v_korobke_s_lozhementom_articul_20520/color_bordovyy/" TargetMode="External"/><Relationship Id="rId12" Type="http://schemas.openxmlformats.org/officeDocument/2006/relationships/image" Target="../media/image57.jpg"/><Relationship Id="rId17" Type="http://schemas.openxmlformats.org/officeDocument/2006/relationships/hyperlink" Target="https://happygifts.ru/catalog/podarochnye_nabory/delovye_nabory_welcome_pack/nabor_podarochnyy_ember_ezhednevnik_i_power_bank_v_korobke_s_lozhementom_articul_20520/color_chernyy/" TargetMode="External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59.jpg"/><Relationship Id="rId20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11" Type="http://schemas.openxmlformats.org/officeDocument/2006/relationships/hyperlink" Target="https://happygifts.ru/catalog/podarochnye_nabory/delovye_nabory_welcome_pack/nabor_podarochnyy_ember_ezhednevnik_i_power_bank_v_korobke_s_lozhementom_articul_20520/color_zelenyy/" TargetMode="External"/><Relationship Id="rId5" Type="http://schemas.openxmlformats.org/officeDocument/2006/relationships/hyperlink" Target="https://happygifts.ru/catalog/podarochnye_nabory/delovye_nabory_welcome_pack/nabor_podarochnyy_ember_ezhednevnik_i_power_bank_v_korobke_s_lozhementom_articul_20520/" TargetMode="External"/><Relationship Id="rId15" Type="http://schemas.openxmlformats.org/officeDocument/2006/relationships/hyperlink" Target="https://happygifts.ru/catalog/podarochnye_nabory/delovye_nabory_welcome_pack/nabor_podarochnyy_ember_ezhednevnik_i_power_bank_v_korobke_s_lozhementom_articul_20520/color_siniy/" TargetMode="External"/><Relationship Id="rId10" Type="http://schemas.openxmlformats.org/officeDocument/2006/relationships/image" Target="../media/image56.jpg"/><Relationship Id="rId19" Type="http://schemas.openxmlformats.org/officeDocument/2006/relationships/image" Target="../media/image3.png"/><Relationship Id="rId4" Type="http://schemas.openxmlformats.org/officeDocument/2006/relationships/image" Target="../media/image53.jpg"/><Relationship Id="rId9" Type="http://schemas.openxmlformats.org/officeDocument/2006/relationships/hyperlink" Target="https://happygifts.ru/catalog/podarochnye_nabory/delovye_nabory_welcome_pack/nabor_podarochnyy_ember_ezhednevnik_i_power_bank_v_korobke_s_lozhementom_articul_20520/color_goluboy/" TargetMode="External"/><Relationship Id="rId14" Type="http://schemas.openxmlformats.org/officeDocument/2006/relationships/image" Target="../media/image58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g"/><Relationship Id="rId3" Type="http://schemas.openxmlformats.org/officeDocument/2006/relationships/image" Target="../media/image1.png"/><Relationship Id="rId7" Type="http://schemas.openxmlformats.org/officeDocument/2006/relationships/hyperlink" Target="https://happygifts.ru/catalog/podarochnye_nabory/delovye_nabory_welcome_pack/nabor_podarochnyy_power_beam_ryukzak_c_usb_portom_i_power_bank__articul_39553/color_seryy/" TargetMode="External"/><Relationship Id="rId12" Type="http://schemas.openxmlformats.org/officeDocument/2006/relationships/image" Target="../media/image4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11" Type="http://schemas.openxmlformats.org/officeDocument/2006/relationships/image" Target="../media/image3.png"/><Relationship Id="rId5" Type="http://schemas.openxmlformats.org/officeDocument/2006/relationships/hyperlink" Target="https://happygifts.ru/catalog/podarochnye_nabory/delovye_nabory_welcome_pack/nabor_podarochnyy_power_beam_ryukzak_c_usb_portom_i_power_bank__articul_39553/" TargetMode="External"/><Relationship Id="rId10" Type="http://schemas.openxmlformats.org/officeDocument/2006/relationships/image" Target="../media/image64.jpg"/><Relationship Id="rId4" Type="http://schemas.openxmlformats.org/officeDocument/2006/relationships/image" Target="../media/image61.jpg"/><Relationship Id="rId9" Type="http://schemas.openxmlformats.org/officeDocument/2006/relationships/hyperlink" Target="https://happygifts.ru/catalog/podarochnye_nabory/delovye_nabory_welcome_pack/nabor_podarochnyy_power_beam_ryukzak_c_usb_portom_i_power_bank__articul_39553/color_seryy,_siniy/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g"/><Relationship Id="rId13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hyperlink" Target="https://happygifts.ru/catalog/podarochnye_nabory/delovye_nabory_welcome_pack/nabor_podarochnyy_funky_set_bloknot_a5_zapisnaya_knizhka_a6_ruchka_articul_20484/color_chernyy,_seryy/" TargetMode="External"/><Relationship Id="rId12" Type="http://schemas.openxmlformats.org/officeDocument/2006/relationships/image" Target="../media/image6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11" Type="http://schemas.openxmlformats.org/officeDocument/2006/relationships/hyperlink" Target="https://happygifts.ru/catalog/podarochnye_nabory/delovye_nabory_welcome_pack/nabor_podarochnyy_funky_set_bloknot_a5_zapisnaya_knizhka_a6_ruchka_articul_20484/color_temno-siniy,_seryy/" TargetMode="External"/><Relationship Id="rId5" Type="http://schemas.openxmlformats.org/officeDocument/2006/relationships/hyperlink" Target="https://happygifts.ru/catalog/podarochnye_nabory/delovye_nabory_welcome_pack/nabor_podarochnyy_funky_set_bloknot_a5_zapisnaya_knizhka_a6_ruchka_articul_20484/" TargetMode="External"/><Relationship Id="rId10" Type="http://schemas.openxmlformats.org/officeDocument/2006/relationships/image" Target="../media/image67.jpg"/><Relationship Id="rId4" Type="http://schemas.openxmlformats.org/officeDocument/2006/relationships/image" Target="../media/image65.png"/><Relationship Id="rId9" Type="http://schemas.openxmlformats.org/officeDocument/2006/relationships/hyperlink" Target="https://happygifts.ru/catalog/podarochnye_nabory/delovye_nabory_welcome_pack/nabor_podarochnyy_funky_set_bloknot_a5_zapisnaya_knizhka_a6_ruchka_articul_20484/color_belyy,_krasnyy/" TargetMode="External"/><Relationship Id="rId14" Type="http://schemas.openxmlformats.org/officeDocument/2006/relationships/image" Target="../media/image4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g"/><Relationship Id="rId13" Type="http://schemas.openxmlformats.org/officeDocument/2006/relationships/hyperlink" Target="https://happygifts.ru/catalog/podarochnye_nabory/delovye_nabory_welcome_pack/nabor_podarochnyy_small_idea_bloknot_i_ruchka_v_podarochnoy_korobke_articul_20515/color_belyy,_seryy/" TargetMode="External"/><Relationship Id="rId18" Type="http://schemas.openxmlformats.org/officeDocument/2006/relationships/image" Target="../media/image4.svg"/><Relationship Id="rId3" Type="http://schemas.openxmlformats.org/officeDocument/2006/relationships/image" Target="../media/image1.png"/><Relationship Id="rId7" Type="http://schemas.openxmlformats.org/officeDocument/2006/relationships/hyperlink" Target="https://happygifts.ru/catalog/podarochnye_nabory/delovye_nabory_welcome_pack/nabor_podarochnyy_small_idea_bloknot_i_ruchka_v_podarochnoy_korobke_articul_20515/color_zheltyy/" TargetMode="External"/><Relationship Id="rId12" Type="http://schemas.openxmlformats.org/officeDocument/2006/relationships/image" Target="../media/image72.jpg"/><Relationship Id="rId17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7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hyperlink" Target="https://happygifts.ru/catalog/podarochnye_nabory/delovye_nabory_welcome_pack/nabor_podarochnyy_small_idea_bloknot_i_ruchka_v_podarochnoy_korobke_articul_20515/color_goluboy/" TargetMode="External"/><Relationship Id="rId5" Type="http://schemas.openxmlformats.org/officeDocument/2006/relationships/hyperlink" Target="https://happygifts.ru/catalog/podarochnye_nabory/delovye_nabory_welcome_pack/nabor_podarochnyy_small_idea_bloknot_i_ruchka_v_podarochnoy_korobke_articul_20515/" TargetMode="External"/><Relationship Id="rId15" Type="http://schemas.openxmlformats.org/officeDocument/2006/relationships/hyperlink" Target="https://happygifts.ru/catalog/podarochnye_nabory/delovye_nabory_welcome_pack/nabor_podarochnyy_small_idea_bloknot_i_ruchka_v_podarochnoy_korobke_articul_20515/color_krasnyy/" TargetMode="External"/><Relationship Id="rId10" Type="http://schemas.openxmlformats.org/officeDocument/2006/relationships/image" Target="../media/image71.jpg"/><Relationship Id="rId4" Type="http://schemas.openxmlformats.org/officeDocument/2006/relationships/image" Target="../media/image69.jpg"/><Relationship Id="rId9" Type="http://schemas.openxmlformats.org/officeDocument/2006/relationships/hyperlink" Target="https://happygifts.ru/catalog/podarochnye_nabory/delovye_nabory_welcome_pack/nabor_podarochnyy_small_idea_bloknot_i_ruchka_v_podarochnoy_korobke_articul_20515/color_zelenyy/" TargetMode="External"/><Relationship Id="rId14" Type="http://schemas.openxmlformats.org/officeDocument/2006/relationships/image" Target="../media/image73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g"/><Relationship Id="rId3" Type="http://schemas.openxmlformats.org/officeDocument/2006/relationships/image" Target="../media/image1.png"/><Relationship Id="rId7" Type="http://schemas.openxmlformats.org/officeDocument/2006/relationships/hyperlink" Target="https://happygifts.ru/catalog/podarochnye_nabory/delovye_nabory_welcome_pack/nabor_podarochnyy_green_christmas_shapka_varezhki_perchatki_v_korobke__articul_39550/color_bezhevyy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hyperlink" Target="https://happygifts.ru/catalog/podarochnye_nabory/delovye_nabory_welcome_pack/nabor_podarochnyy_green_christmas_shapka_varezhki_perchatki_v_korobke__articul_39550/" TargetMode="External"/><Relationship Id="rId10" Type="http://schemas.openxmlformats.org/officeDocument/2006/relationships/image" Target="../media/image4.svg"/><Relationship Id="rId4" Type="http://schemas.openxmlformats.org/officeDocument/2006/relationships/image" Target="../media/image75.jpg"/><Relationship Id="rId9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g"/><Relationship Id="rId3" Type="http://schemas.openxmlformats.org/officeDocument/2006/relationships/image" Target="../media/image1.png"/><Relationship Id="rId7" Type="http://schemas.openxmlformats.org/officeDocument/2006/relationships/hyperlink" Target="https://happygifts.ru/catalog/podarochnye_nabory/delovye_nabory_welcome_pack/nabor_podarochnyy_smart_lanch_pack_articul_20514/color_seryy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hyperlink" Target="https://happygifts.ru/catalog/podarochnye_nabory/delovye_nabory_welcome_pack/nabor_podarochnyy_smart_lanch_pack_articul_20514/" TargetMode="External"/><Relationship Id="rId10" Type="http://schemas.openxmlformats.org/officeDocument/2006/relationships/image" Target="../media/image4.svg"/><Relationship Id="rId4" Type="http://schemas.openxmlformats.org/officeDocument/2006/relationships/image" Target="../media/image77.jpg"/><Relationship Id="rId9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g"/><Relationship Id="rId13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hyperlink" Target="https://happygifts.ru/catalog/podarochnye_nabory/delovye_nabory_welcome_pack/podarochnyy_nabor_readypack_ryukzak_ruchka_bloknot_krasnyy_articul_39496/color_seryy/" TargetMode="External"/><Relationship Id="rId12" Type="http://schemas.openxmlformats.org/officeDocument/2006/relationships/image" Target="../media/image8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hyperlink" Target="https://happygifts.ru/catalog/podarochnye_nabory/delovye_nabory_welcome_pack/podarochnyy_nabor_readypack_ryukzak_ruchka_bloknot_krasnyy_articul_39496/color_seryy,_siniy/" TargetMode="External"/><Relationship Id="rId5" Type="http://schemas.openxmlformats.org/officeDocument/2006/relationships/hyperlink" Target="https://happygifts.ru/catalog/podarochnye_nabory/delovye_nabory_welcome_pack/podarochnyy_nabor_readypack_ryukzak_ruchka_bloknot_krasnyy_articul_39496/" TargetMode="External"/><Relationship Id="rId10" Type="http://schemas.openxmlformats.org/officeDocument/2006/relationships/image" Target="../media/image81.jpg"/><Relationship Id="rId4" Type="http://schemas.openxmlformats.org/officeDocument/2006/relationships/image" Target="../media/image79.jpg"/><Relationship Id="rId9" Type="http://schemas.openxmlformats.org/officeDocument/2006/relationships/hyperlink" Target="https://happygifts.ru/catalog/podarochnye_nabory/delovye_nabory_welcome_pack/podarochnyy_nabor_readypack_ryukzak_ruchka_bloknot_krasnyy_articul_39496/color_krasnyy/" TargetMode="External"/><Relationship Id="rId14" Type="http://schemas.openxmlformats.org/officeDocument/2006/relationships/image" Target="../media/image4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g"/><Relationship Id="rId3" Type="http://schemas.openxmlformats.org/officeDocument/2006/relationships/image" Target="../media/image1.png"/><Relationship Id="rId7" Type="http://schemas.openxmlformats.org/officeDocument/2006/relationships/hyperlink" Target="https://happygifts.ru/catalog/podarochnye_nabory/delovye_nabory_welcome_pack/nabor_podarochnyy_mixpro_articul_39554/color_chernyy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hyperlink" Target="https://happygifts.ru/catalog/podarochnye_nabory/delovye_nabory_welcome_pack/nabor_podarochnyy_mixpro_articul_39554/" TargetMode="External"/><Relationship Id="rId10" Type="http://schemas.openxmlformats.org/officeDocument/2006/relationships/image" Target="../media/image4.svg"/><Relationship Id="rId4" Type="http://schemas.openxmlformats.org/officeDocument/2006/relationships/image" Target="../media/image83.jpg"/><Relationship Id="rId9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g"/><Relationship Id="rId13" Type="http://schemas.openxmlformats.org/officeDocument/2006/relationships/image" Target="../media/image88.jpg"/><Relationship Id="rId3" Type="http://schemas.openxmlformats.org/officeDocument/2006/relationships/image" Target="../media/image1.png"/><Relationship Id="rId7" Type="http://schemas.openxmlformats.org/officeDocument/2006/relationships/hyperlink" Target="https://happygifts.ru/catalog/podarochnye_nabory/delovye_nabory_welcome_pack/nabor_podarochnyy_officekit_termos_ezhednevnik_ruchka_struzhka_korobka_zelyenyy_articul_39513_pr/color_chernyy/" TargetMode="External"/><Relationship Id="rId12" Type="http://schemas.openxmlformats.org/officeDocument/2006/relationships/hyperlink" Target="https://happygifts.ru/catalog/podarochnye_nabory/delovye_nabory_welcome_pack/nabor_podarochnyy_officekit_termos_ezhednevnik_ruchka_struzhka_korobka_zelyenyy_articul_39513_pr/color_siniy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11" Type="http://schemas.openxmlformats.org/officeDocument/2006/relationships/hyperlink" Target="https://happygifts.ru/catalog/podarochnye_nabory/delovye_nabory_welcome_pack/nabor_podarochnyy_officekit_termos_ezhednevnik_ruchka_struzhka_korobka_zelyenyy_articul_39513_pr/color_zelenyy/" TargetMode="External"/><Relationship Id="rId5" Type="http://schemas.openxmlformats.org/officeDocument/2006/relationships/hyperlink" Target="https://happygifts.ru/catalog/podarochnye_nabory/delovye_nabory_welcome_pack/nabor_podarochnyy_officekit_termos_ezhednevnik_ruchka_struzhka_korobka_zelyenyy_articul_39513_pr/" TargetMode="External"/><Relationship Id="rId15" Type="http://schemas.openxmlformats.org/officeDocument/2006/relationships/image" Target="../media/image4.svg"/><Relationship Id="rId10" Type="http://schemas.openxmlformats.org/officeDocument/2006/relationships/image" Target="../media/image87.jpg"/><Relationship Id="rId4" Type="http://schemas.openxmlformats.org/officeDocument/2006/relationships/image" Target="../media/image85.jpg"/><Relationship Id="rId9" Type="http://schemas.openxmlformats.org/officeDocument/2006/relationships/hyperlink" Target="https://happygifts.ru/catalog/podarochnye_nabory/delovye_nabory_welcome_pack/nabor_podarochnyy_officekit_termos_ezhednevnik_ruchka_struzhka_korobka_zelyenyy_articul_39513_pr/color_krasnyy/" TargetMode="External"/><Relationship Id="rId1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hyperlink" Target="https://happygifts.ru/catalog/podarochnye_nabory/nabor_podarochnyy_kruzhka_bloknot_ruchka_korobka_struzhka_belyy_s_sinim_articul_39522/color_temno-siniy,_belyy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hyperlink" Target="https://happygifts.ru/catalog/podarochnye_nabory/nabor_podarochnyy_kruzhka_bloknot_ruchka_korobka_struzhka_belyy_s_sinim_articul_39522/" TargetMode="External"/><Relationship Id="rId4" Type="http://schemas.openxmlformats.org/officeDocument/2006/relationships/image" Target="../media/image89.jpg"/><Relationship Id="rId9" Type="http://schemas.openxmlformats.org/officeDocument/2006/relationships/image" Target="../media/image4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g"/><Relationship Id="rId13" Type="http://schemas.openxmlformats.org/officeDocument/2006/relationships/hyperlink" Target="https://happygifts.ru/catalog/podarochnye_nabory/delovye_nabory_welcome_pack/nabor_podarochnyy_dynamic_kruzhka_ezhednevnik_ruchka_struzhka_korobka_chernyykrasnyy_articul_39511_pr/color_chernyy,_oranzhevyy/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happygifts.ru/catalog/podarochnye_nabory/delovye_nabory_welcome_pack/nabor_podarochnyy_dynamic_kruzhka_ezhednevnik_ruchka_struzhka_korobka_chernyykrasnyy_articul_39511_pr/color_chernyy,_krasnyy/" TargetMode="External"/><Relationship Id="rId12" Type="http://schemas.openxmlformats.org/officeDocument/2006/relationships/image" Target="../media/image4.sv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3.png"/><Relationship Id="rId5" Type="http://schemas.openxmlformats.org/officeDocument/2006/relationships/hyperlink" Target="https://happygifts.ru/catalog/podarochnye_nabory/delovye_nabory_welcome_pack/nabor_podarochnyy_dynamic_kruzhka_ezhednevnik_ruchka_struzhka_korobka_chernyykrasnyy_articul_39511_pr/" TargetMode="External"/><Relationship Id="rId10" Type="http://schemas.openxmlformats.org/officeDocument/2006/relationships/image" Target="../media/image92.jpg"/><Relationship Id="rId4" Type="http://schemas.openxmlformats.org/officeDocument/2006/relationships/image" Target="../media/image90.jpg"/><Relationship Id="rId9" Type="http://schemas.openxmlformats.org/officeDocument/2006/relationships/hyperlink" Target="https://happygifts.ru/catalog/podarochnye_nabory/delovye_nabory_welcome_pack/nabor_podarochnyy_dynamic_kruzhka_ezhednevnik_ruchka_struzhka_korobka_chernyykrasnyy_articul_39511_pr/color_chernyy,_siniy/" TargetMode="External"/><Relationship Id="rId14" Type="http://schemas.openxmlformats.org/officeDocument/2006/relationships/image" Target="../media/image93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jpg"/><Relationship Id="rId13" Type="http://schemas.openxmlformats.org/officeDocument/2006/relationships/hyperlink" Target="https://happygifts.ru/catalog/podarochnye_nabory/delovye_nabory_welcome_pack/nabor_podarochnyy_white_veil_bloknot_ruchka_kruzhka_belyykrasnyy_articul_39532/color_belyy,_chernyy/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happygifts.ru/catalog/podarochnye_nabory/delovye_nabory_welcome_pack/nabor_podarochnyy_white_veil_bloknot_ruchka_kruzhka_belyykrasnyy_articul_39532/color_belyy,_krasnyy/" TargetMode="External"/><Relationship Id="rId12" Type="http://schemas.openxmlformats.org/officeDocument/2006/relationships/image" Target="../media/image97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11" Type="http://schemas.openxmlformats.org/officeDocument/2006/relationships/hyperlink" Target="https://happygifts.ru/catalog/podarochnye_nabory/delovye_nabory_welcome_pack/nabor_podarochnyy_white_veil_bloknot_ruchka_kruzhka_belyykrasnyy_articul_39532/color_belyy,_oranzhevyy/" TargetMode="External"/><Relationship Id="rId5" Type="http://schemas.openxmlformats.org/officeDocument/2006/relationships/hyperlink" Target="https://happygifts.ru/catalog/podarochnye_nabory/delovye_nabory_welcome_pack/nabor_podarochnyy_white_veil_bloknot_ruchka_kruzhka_belyykrasnyy_articul_39532/" TargetMode="External"/><Relationship Id="rId15" Type="http://schemas.openxmlformats.org/officeDocument/2006/relationships/image" Target="../media/image4.svg"/><Relationship Id="rId10" Type="http://schemas.openxmlformats.org/officeDocument/2006/relationships/image" Target="../media/image96.jpg"/><Relationship Id="rId4" Type="http://schemas.openxmlformats.org/officeDocument/2006/relationships/image" Target="../media/image94.jpg"/><Relationship Id="rId9" Type="http://schemas.openxmlformats.org/officeDocument/2006/relationships/hyperlink" Target="https://happygifts.ru/catalog/podarochnye_nabory/delovye_nabory_welcome_pack/nabor_podarochnyy_white_veil_bloknot_ruchka_kruzhka_belyykrasnyy_articul_39532/color_belyy,_temno-siniy/" TargetMode="External"/><Relationship Id="rId1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jpg"/><Relationship Id="rId3" Type="http://schemas.openxmlformats.org/officeDocument/2006/relationships/image" Target="../media/image1.png"/><Relationship Id="rId7" Type="http://schemas.openxmlformats.org/officeDocument/2006/relationships/hyperlink" Target="https://happygifts.ru/catalog/podarochnye_nabory/delovye_nabory_welcome_pack/nabor_podarochnyy_flame_bloknot_ruchka_kruzhka_chernyyzelenyy_articul_39536/color_chernyy,_zelenyy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4.svg"/><Relationship Id="rId5" Type="http://schemas.openxmlformats.org/officeDocument/2006/relationships/hyperlink" Target="https://happygifts.ru/catalog/podarochnye_nabory/delovye_nabory_welcome_pack/nabor_podarochnyy_flame_bloknot_ruchka_kruzhka_chernyyzelenyy_articul_39536/" TargetMode="External"/><Relationship Id="rId10" Type="http://schemas.openxmlformats.org/officeDocument/2006/relationships/image" Target="../media/image3.png"/><Relationship Id="rId4" Type="http://schemas.openxmlformats.org/officeDocument/2006/relationships/image" Target="../media/image98.jpg"/><Relationship Id="rId9" Type="http://schemas.openxmlformats.org/officeDocument/2006/relationships/hyperlink" Target="https://happygifts.ru/catalog/podarochnye_nabory/delovye_nabory_welcome_pack/nabor_podarochnyy_flame_bloknot_ruchka_kruzhka_chernyyzelenyy_articul_39536/color_chernyy,_krasnyy/" TargetMode="Externa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jpg"/><Relationship Id="rId3" Type="http://schemas.openxmlformats.org/officeDocument/2006/relationships/image" Target="../media/image1.png"/><Relationship Id="rId7" Type="http://schemas.openxmlformats.org/officeDocument/2006/relationships/hyperlink" Target="https://happygifts.ru/catalog/podarochnye_nabory/delovye_nabory_welcome_pack/nabor_podarochnyy_artkits_ezhednevnik_ruchka_kruzhka_s_tsvetnym_dnom_struzhka_korobka_articul_39514/color_seryy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hyperlink" Target="https://happygifts.ru/catalog/podarochnye_nabory/delovye_nabory_welcome_pack/nabor_podarochnyy_artkits_ezhednevnik_ruchka_kruzhka_s_tsvetnym_dnom_struzhka_korobka_articul_39514/" TargetMode="External"/><Relationship Id="rId10" Type="http://schemas.openxmlformats.org/officeDocument/2006/relationships/image" Target="../media/image4.svg"/><Relationship Id="rId4" Type="http://schemas.openxmlformats.org/officeDocument/2006/relationships/image" Target="../media/image100.jpg"/><Relationship Id="rId9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102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04.jpg"/><Relationship Id="rId4" Type="http://schemas.openxmlformats.org/officeDocument/2006/relationships/image" Target="../media/image103.jp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jpg"/><Relationship Id="rId3" Type="http://schemas.openxmlformats.org/officeDocument/2006/relationships/image" Target="../media/image1.png"/><Relationship Id="rId7" Type="http://schemas.openxmlformats.org/officeDocument/2006/relationships/hyperlink" Target="https://happygifts.ru/catalog/podarochnye_nabory/nabory_dlya_sporta_i_otdykha/nabor_podarochnyy_citywalk_ryukzak_butylka_dlya_vody_articul_39524/color_seryy/" TargetMode="External"/><Relationship Id="rId12" Type="http://schemas.openxmlformats.org/officeDocument/2006/relationships/image" Target="../media/image4.sv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11" Type="http://schemas.openxmlformats.org/officeDocument/2006/relationships/image" Target="../media/image3.png"/><Relationship Id="rId5" Type="http://schemas.openxmlformats.org/officeDocument/2006/relationships/hyperlink" Target="https://happygifts.ru/catalog/podarochnye_nabory/nabory_dlya_sporta_i_otdykha/nabor_podarochnyy_citywalk_ryukzak_butylka_dlya_vody_articul_39524/" TargetMode="External"/><Relationship Id="rId10" Type="http://schemas.openxmlformats.org/officeDocument/2006/relationships/image" Target="../media/image107.jpg"/><Relationship Id="rId4" Type="http://schemas.openxmlformats.org/officeDocument/2006/relationships/image" Target="../media/image105.jpg"/><Relationship Id="rId9" Type="http://schemas.openxmlformats.org/officeDocument/2006/relationships/hyperlink" Target="https://happygifts.ru/catalog/podarochnye_nabory/nabory_dlya_sporta_i_otdykha/nabor_podarochnyy_citywalk_ryukzak_butylka_dlya_vody_articul_39524/color_chernyy/" TargetMode="Externa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jpg"/><Relationship Id="rId13" Type="http://schemas.openxmlformats.org/officeDocument/2006/relationships/hyperlink" Target="https://happygifts.ru/catalog/podarochnye_nabory/nabory_dlya_sporta_i_otdykha/nabor_podarochnyy_fitkit_butylka_dlya_vody_konteyner_dlya_edy_ryukzak_articul_39510/color_belyy,_zelenyy/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happygifts.ru/catalog/podarochnye_nabory/nabory_dlya_sporta_i_otdykha/nabor_podarochnyy_fitkit_butylka_dlya_vody_konteyner_dlya_edy_ryukzak_articul_39510/color_siniy/" TargetMode="External"/><Relationship Id="rId12" Type="http://schemas.openxmlformats.org/officeDocument/2006/relationships/image" Target="../media/image4.sv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3.png"/><Relationship Id="rId5" Type="http://schemas.openxmlformats.org/officeDocument/2006/relationships/hyperlink" Target="https://happygifts.ru/catalog/podarochnye_nabory/nabory_dlya_sporta_i_otdykha/nabor_podarochnyy_fitkit_butylka_dlya_vody_konteyner_dlya_edy_ryukzak_articul_39510/" TargetMode="External"/><Relationship Id="rId10" Type="http://schemas.openxmlformats.org/officeDocument/2006/relationships/image" Target="../media/image109.jpg"/><Relationship Id="rId4" Type="http://schemas.openxmlformats.org/officeDocument/2006/relationships/image" Target="../media/image103.jpg"/><Relationship Id="rId9" Type="http://schemas.openxmlformats.org/officeDocument/2006/relationships/hyperlink" Target="https://happygifts.ru/catalog/podarochnye_nabory/nabory_dlya_sporta_i_otdykha/nabor_podarochnyy_fitkit_butylka_dlya_vody_konteyner_dlya_edy_ryukzak_articul_39510/color_krasnyy/" TargetMode="External"/><Relationship Id="rId14" Type="http://schemas.openxmlformats.org/officeDocument/2006/relationships/image" Target="../media/image110.jp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jpg"/><Relationship Id="rId3" Type="http://schemas.openxmlformats.org/officeDocument/2006/relationships/image" Target="../media/image1.png"/><Relationship Id="rId7" Type="http://schemas.openxmlformats.org/officeDocument/2006/relationships/hyperlink" Target="https://happygifts.ru/catalog/podarochnye_nabory/nabory_dlya_sporta_i_otdykha/nabor_podarochnyy_motion_sumka_sportivnaya_beysbolka_siniy_articul_39543/color_chernyy/" TargetMode="External"/><Relationship Id="rId12" Type="http://schemas.openxmlformats.org/officeDocument/2006/relationships/image" Target="../media/image4.sv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11" Type="http://schemas.openxmlformats.org/officeDocument/2006/relationships/image" Target="../media/image3.png"/><Relationship Id="rId5" Type="http://schemas.openxmlformats.org/officeDocument/2006/relationships/hyperlink" Target="https://happygifts.ru/catalog/podarochnye_nabory/nabory_dlya_sporta_i_otdykha/nabor_podarochnyy_motion_sumka_sportivnaya_beysbolka_siniy_articul_39543/" TargetMode="External"/><Relationship Id="rId10" Type="http://schemas.openxmlformats.org/officeDocument/2006/relationships/image" Target="../media/image112.jpg"/><Relationship Id="rId4" Type="http://schemas.openxmlformats.org/officeDocument/2006/relationships/image" Target="../media/image102.jpg"/><Relationship Id="rId9" Type="http://schemas.openxmlformats.org/officeDocument/2006/relationships/hyperlink" Target="https://happygifts.ru/catalog/podarochnye_nabory/nabory_dlya_sporta_i_otdykha/nabor_podarochnyy_motion_sumka_sportivnaya_beysbolka_siniy_articul_39543/color_siniy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13" Type="http://schemas.openxmlformats.org/officeDocument/2006/relationships/hyperlink" Target="https://vk.ru/happygiftsgroup" TargetMode="External"/><Relationship Id="rId18" Type="http://schemas.openxmlformats.org/officeDocument/2006/relationships/image" Target="../media/image117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114.png"/><Relationship Id="rId17" Type="http://schemas.openxmlformats.org/officeDocument/2006/relationships/hyperlink" Target="https://www.youtube.com/user/HappyGiftsGroup" TargetMode="External"/><Relationship Id="rId2" Type="http://schemas.openxmlformats.org/officeDocument/2006/relationships/notesSlide" Target="../notesSlides/notesSlide36.xml"/><Relationship Id="rId16" Type="http://schemas.openxmlformats.org/officeDocument/2006/relationships/image" Target="../media/image116.png"/><Relationship Id="rId20" Type="http://schemas.openxmlformats.org/officeDocument/2006/relationships/image" Target="../media/image1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hyperlink" Target="https://t.me/happygifts_ru" TargetMode="External"/><Relationship Id="rId5" Type="http://schemas.openxmlformats.org/officeDocument/2006/relationships/hyperlink" Target="https://happygifts.ru/" TargetMode="External"/><Relationship Id="rId15" Type="http://schemas.openxmlformats.org/officeDocument/2006/relationships/hyperlink" Target="https://max.ru/join/dbtmWDGCh7KAoZKA-eMGrH8AARymzHCfHkbPcgeC6OA" TargetMode="External"/><Relationship Id="rId10" Type="http://schemas.openxmlformats.org/officeDocument/2006/relationships/image" Target="../media/image113.png"/><Relationship Id="rId19" Type="http://schemas.openxmlformats.org/officeDocument/2006/relationships/hyperlink" Target="https://rutube.ru/channel/23914195/" TargetMode="External"/><Relationship Id="rId4" Type="http://schemas.openxmlformats.org/officeDocument/2006/relationships/image" Target="../media/image32.jpg"/><Relationship Id="rId9" Type="http://schemas.openxmlformats.org/officeDocument/2006/relationships/image" Target="../media/image5.png"/><Relationship Id="rId14" Type="http://schemas.openxmlformats.org/officeDocument/2006/relationships/image" Target="../media/image1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_titl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gLeft">
            <a:extLst>
              <a:ext uri="{FF2B5EF4-FFF2-40B4-BE49-F238E27FC236}">
                <a16:creationId xmlns:a16="http://schemas.microsoft.com/office/drawing/2014/main" id="{BED86C3A-05A3-4DAA-B81F-4B43DD7A3B1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41000" cy="13716000"/>
          </a:xfrm>
          <a:prstGeom prst="rect">
            <a:avLst/>
          </a:prstGeom>
        </p:spPr>
      </p:pic>
      <p:pic>
        <p:nvPicPr>
          <p:cNvPr id="90" name="Picture 2">
            <a:extLst>
              <a:ext uri="{FF2B5EF4-FFF2-40B4-BE49-F238E27FC236}">
                <a16:creationId xmlns:a16="http://schemas.microsoft.com/office/drawing/2014/main" id="{CA37E8FB-B1E0-44B4-BC76-E75D354C24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0"/>
            <a:ext cx="13716000" cy="13716000"/>
          </a:xfrm>
          <a:prstGeom prst="rect">
            <a:avLst/>
          </a:prstGeom>
        </p:spPr>
      </p:pic>
      <p:sp>
        <p:nvSpPr>
          <p:cNvPr id="10" name="PerfStrip">
            <a:extLst>
              <a:ext uri="{FF2B5EF4-FFF2-40B4-BE49-F238E27FC236}">
                <a16:creationId xmlns:a16="http://schemas.microsoft.com/office/drawing/2014/main" id="{64F7F043-B2EF-427A-85F4-804811E60C5F}"/>
              </a:ext>
            </a:extLst>
          </p:cNvPr>
          <p:cNvSpPr/>
          <p:nvPr/>
        </p:nvSpPr>
        <p:spPr>
          <a:xfrm>
            <a:off x="10541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FFCC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itle">
            <a:extLst>
              <a:ext uri="{FF2B5EF4-FFF2-40B4-BE49-F238E27FC236}">
                <a16:creationId xmlns:a16="http://schemas.microsoft.com/office/drawing/2014/main" id="{76C7912B-BFD4-46FF-8F5F-61814FB6DA52}"/>
              </a:ext>
            </a:extLst>
          </p:cNvPr>
          <p:cNvSpPr txBox="1"/>
          <p:nvPr/>
        </p:nvSpPr>
        <p:spPr>
          <a:xfrm>
            <a:off x="946150" y="4250537"/>
            <a:ext cx="9118600" cy="2540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8800"/>
              </a:lnSpc>
            </a:pPr>
            <a:r>
              <a:rPr lang="ru-RU" sz="8160" dirty="0">
                <a:gradFill flip="none" rotWithShape="1">
                  <a:gsLst>
                    <a:gs pos="0">
                      <a:srgbClr val="FF7300"/>
                    </a:gs>
                    <a:gs pos="100000">
                      <a:srgbClr val="FFCC00"/>
                    </a:gs>
                  </a:gsLst>
                  <a:lin ang="1596000" scaled="1"/>
                  <a:tileRect/>
                </a:gradFill>
                <a:latin typeface="Montserrat ExtraBold" panose="00000900000000000000" pitchFamily="2" charset="-52"/>
              </a:rPr>
              <a:t>ПОДАРОЧНЫЕ</a:t>
            </a:r>
          </a:p>
          <a:p>
            <a:pPr>
              <a:lnSpc>
                <a:spcPts val="8800"/>
              </a:lnSpc>
            </a:pPr>
            <a:r>
              <a:rPr lang="ru-RU" sz="8160" dirty="0">
                <a:gradFill flip="none" rotWithShape="1">
                  <a:gsLst>
                    <a:gs pos="0">
                      <a:srgbClr val="FF7300"/>
                    </a:gs>
                    <a:gs pos="100000">
                      <a:srgbClr val="FFCC00"/>
                    </a:gs>
                  </a:gsLst>
                  <a:lin ang="1596000" scaled="1"/>
                  <a:tileRect/>
                </a:gradFill>
                <a:latin typeface="Montserrat ExtraBold" panose="00000900000000000000" pitchFamily="2" charset="-52"/>
              </a:rPr>
              <a:t>НАБОРЫ</a:t>
            </a:r>
          </a:p>
        </p:txBody>
      </p:sp>
      <p:grpSp>
        <p:nvGrpSpPr>
          <p:cNvPr id="83" name="DottedLine">
            <a:extLst>
              <a:ext uri="{FF2B5EF4-FFF2-40B4-BE49-F238E27FC236}">
                <a16:creationId xmlns:a16="http://schemas.microsoft.com/office/drawing/2014/main" id="{EF75F0CA-C7E0-487D-8445-951FA1457C3A}"/>
              </a:ext>
            </a:extLst>
          </p:cNvPr>
          <p:cNvGrpSpPr/>
          <p:nvPr/>
        </p:nvGrpSpPr>
        <p:grpSpPr>
          <a:xfrm>
            <a:off x="0" y="7063105"/>
            <a:ext cx="10476408" cy="21590"/>
            <a:chOff x="0" y="7063105"/>
            <a:chExt cx="10476408" cy="21590"/>
          </a:xfrm>
        </p:grpSpPr>
        <p:sp>
          <p:nvSpPr>
            <p:cNvPr id="13" name="dd0">
              <a:extLst>
                <a:ext uri="{FF2B5EF4-FFF2-40B4-BE49-F238E27FC236}">
                  <a16:creationId xmlns:a16="http://schemas.microsoft.com/office/drawing/2014/main" id="{E4E69582-9B6D-44B1-B926-14BF5A7E7517}"/>
                </a:ext>
              </a:extLst>
            </p:cNvPr>
            <p:cNvSpPr/>
            <p:nvPr/>
          </p:nvSpPr>
          <p:spPr>
            <a:xfrm>
              <a:off x="0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dd1">
              <a:extLst>
                <a:ext uri="{FF2B5EF4-FFF2-40B4-BE49-F238E27FC236}">
                  <a16:creationId xmlns:a16="http://schemas.microsoft.com/office/drawing/2014/main" id="{DFCACB9D-332D-4D16-AAD9-2A21CEC3594A}"/>
                </a:ext>
              </a:extLst>
            </p:cNvPr>
            <p:cNvSpPr/>
            <p:nvPr/>
          </p:nvSpPr>
          <p:spPr>
            <a:xfrm>
              <a:off x="151206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dd2">
              <a:extLst>
                <a:ext uri="{FF2B5EF4-FFF2-40B4-BE49-F238E27FC236}">
                  <a16:creationId xmlns:a16="http://schemas.microsoft.com/office/drawing/2014/main" id="{D9C74642-B1A4-4311-AC9B-D53B2FC496BA}"/>
                </a:ext>
              </a:extLst>
            </p:cNvPr>
            <p:cNvSpPr/>
            <p:nvPr/>
          </p:nvSpPr>
          <p:spPr>
            <a:xfrm>
              <a:off x="302412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dd3">
              <a:extLst>
                <a:ext uri="{FF2B5EF4-FFF2-40B4-BE49-F238E27FC236}">
                  <a16:creationId xmlns:a16="http://schemas.microsoft.com/office/drawing/2014/main" id="{AF1210BC-2B64-45B5-BEB4-EEF4665FE359}"/>
                </a:ext>
              </a:extLst>
            </p:cNvPr>
            <p:cNvSpPr/>
            <p:nvPr/>
          </p:nvSpPr>
          <p:spPr>
            <a:xfrm>
              <a:off x="453619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dd4">
              <a:extLst>
                <a:ext uri="{FF2B5EF4-FFF2-40B4-BE49-F238E27FC236}">
                  <a16:creationId xmlns:a16="http://schemas.microsoft.com/office/drawing/2014/main" id="{C47BD0CD-9509-4340-8A2D-8D4D02969C73}"/>
                </a:ext>
              </a:extLst>
            </p:cNvPr>
            <p:cNvSpPr/>
            <p:nvPr/>
          </p:nvSpPr>
          <p:spPr>
            <a:xfrm>
              <a:off x="604825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dd5">
              <a:extLst>
                <a:ext uri="{FF2B5EF4-FFF2-40B4-BE49-F238E27FC236}">
                  <a16:creationId xmlns:a16="http://schemas.microsoft.com/office/drawing/2014/main" id="{CEFD4DEE-8B20-46CB-A1AF-C4D80DBE5928}"/>
                </a:ext>
              </a:extLst>
            </p:cNvPr>
            <p:cNvSpPr/>
            <p:nvPr/>
          </p:nvSpPr>
          <p:spPr>
            <a:xfrm>
              <a:off x="756031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dd6">
              <a:extLst>
                <a:ext uri="{FF2B5EF4-FFF2-40B4-BE49-F238E27FC236}">
                  <a16:creationId xmlns:a16="http://schemas.microsoft.com/office/drawing/2014/main" id="{1F51065A-62E5-438A-9478-05BB80A31E09}"/>
                </a:ext>
              </a:extLst>
            </p:cNvPr>
            <p:cNvSpPr/>
            <p:nvPr/>
          </p:nvSpPr>
          <p:spPr>
            <a:xfrm>
              <a:off x="907237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dd7">
              <a:extLst>
                <a:ext uri="{FF2B5EF4-FFF2-40B4-BE49-F238E27FC236}">
                  <a16:creationId xmlns:a16="http://schemas.microsoft.com/office/drawing/2014/main" id="{1C9AAD4A-792C-4676-B9C9-A97D3398CC01}"/>
                </a:ext>
              </a:extLst>
            </p:cNvPr>
            <p:cNvSpPr/>
            <p:nvPr/>
          </p:nvSpPr>
          <p:spPr>
            <a:xfrm>
              <a:off x="1058443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dd8">
              <a:extLst>
                <a:ext uri="{FF2B5EF4-FFF2-40B4-BE49-F238E27FC236}">
                  <a16:creationId xmlns:a16="http://schemas.microsoft.com/office/drawing/2014/main" id="{C2442D56-7458-4E68-80C4-F8A578AD2F8A}"/>
                </a:ext>
              </a:extLst>
            </p:cNvPr>
            <p:cNvSpPr/>
            <p:nvPr/>
          </p:nvSpPr>
          <p:spPr>
            <a:xfrm>
              <a:off x="1209650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dd9">
              <a:extLst>
                <a:ext uri="{FF2B5EF4-FFF2-40B4-BE49-F238E27FC236}">
                  <a16:creationId xmlns:a16="http://schemas.microsoft.com/office/drawing/2014/main" id="{FC2FB97F-4C9C-48BD-BC45-259C6CB8564C}"/>
                </a:ext>
              </a:extLst>
            </p:cNvPr>
            <p:cNvSpPr/>
            <p:nvPr/>
          </p:nvSpPr>
          <p:spPr>
            <a:xfrm>
              <a:off x="1360856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dd10">
              <a:extLst>
                <a:ext uri="{FF2B5EF4-FFF2-40B4-BE49-F238E27FC236}">
                  <a16:creationId xmlns:a16="http://schemas.microsoft.com/office/drawing/2014/main" id="{16F931AF-A024-4CD6-9020-A8849936C883}"/>
                </a:ext>
              </a:extLst>
            </p:cNvPr>
            <p:cNvSpPr/>
            <p:nvPr/>
          </p:nvSpPr>
          <p:spPr>
            <a:xfrm>
              <a:off x="1512062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dd11">
              <a:extLst>
                <a:ext uri="{FF2B5EF4-FFF2-40B4-BE49-F238E27FC236}">
                  <a16:creationId xmlns:a16="http://schemas.microsoft.com/office/drawing/2014/main" id="{F9887EE6-2E03-473A-A982-DD5FD81B6ABC}"/>
                </a:ext>
              </a:extLst>
            </p:cNvPr>
            <p:cNvSpPr/>
            <p:nvPr/>
          </p:nvSpPr>
          <p:spPr>
            <a:xfrm>
              <a:off x="1663268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dd12">
              <a:extLst>
                <a:ext uri="{FF2B5EF4-FFF2-40B4-BE49-F238E27FC236}">
                  <a16:creationId xmlns:a16="http://schemas.microsoft.com/office/drawing/2014/main" id="{0E754BD9-FAC0-4E93-B3DF-4246D788855F}"/>
                </a:ext>
              </a:extLst>
            </p:cNvPr>
            <p:cNvSpPr/>
            <p:nvPr/>
          </p:nvSpPr>
          <p:spPr>
            <a:xfrm>
              <a:off x="1814474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dd13">
              <a:extLst>
                <a:ext uri="{FF2B5EF4-FFF2-40B4-BE49-F238E27FC236}">
                  <a16:creationId xmlns:a16="http://schemas.microsoft.com/office/drawing/2014/main" id="{5EA98B44-DEFD-4E9D-AB11-0DA1A8DFD618}"/>
                </a:ext>
              </a:extLst>
            </p:cNvPr>
            <p:cNvSpPr/>
            <p:nvPr/>
          </p:nvSpPr>
          <p:spPr>
            <a:xfrm>
              <a:off x="1965681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dd14">
              <a:extLst>
                <a:ext uri="{FF2B5EF4-FFF2-40B4-BE49-F238E27FC236}">
                  <a16:creationId xmlns:a16="http://schemas.microsoft.com/office/drawing/2014/main" id="{000B3BCF-C12B-4728-BE04-DAF78714013F}"/>
                </a:ext>
              </a:extLst>
            </p:cNvPr>
            <p:cNvSpPr/>
            <p:nvPr/>
          </p:nvSpPr>
          <p:spPr>
            <a:xfrm>
              <a:off x="2116887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dd15">
              <a:extLst>
                <a:ext uri="{FF2B5EF4-FFF2-40B4-BE49-F238E27FC236}">
                  <a16:creationId xmlns:a16="http://schemas.microsoft.com/office/drawing/2014/main" id="{AF5CDAA7-3547-4029-8507-C5B98182310F}"/>
                </a:ext>
              </a:extLst>
            </p:cNvPr>
            <p:cNvSpPr/>
            <p:nvPr/>
          </p:nvSpPr>
          <p:spPr>
            <a:xfrm>
              <a:off x="2268093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dd16">
              <a:extLst>
                <a:ext uri="{FF2B5EF4-FFF2-40B4-BE49-F238E27FC236}">
                  <a16:creationId xmlns:a16="http://schemas.microsoft.com/office/drawing/2014/main" id="{2BA4E1F7-735E-4B9C-9CBC-6322299F1E8C}"/>
                </a:ext>
              </a:extLst>
            </p:cNvPr>
            <p:cNvSpPr/>
            <p:nvPr/>
          </p:nvSpPr>
          <p:spPr>
            <a:xfrm>
              <a:off x="2419299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dd17">
              <a:extLst>
                <a:ext uri="{FF2B5EF4-FFF2-40B4-BE49-F238E27FC236}">
                  <a16:creationId xmlns:a16="http://schemas.microsoft.com/office/drawing/2014/main" id="{6BB635F0-14AE-4E77-BCBB-46CE3316C3AB}"/>
                </a:ext>
              </a:extLst>
            </p:cNvPr>
            <p:cNvSpPr/>
            <p:nvPr/>
          </p:nvSpPr>
          <p:spPr>
            <a:xfrm>
              <a:off x="2570505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dd18">
              <a:extLst>
                <a:ext uri="{FF2B5EF4-FFF2-40B4-BE49-F238E27FC236}">
                  <a16:creationId xmlns:a16="http://schemas.microsoft.com/office/drawing/2014/main" id="{57D20020-7629-4B97-80A2-9426571E47E5}"/>
                </a:ext>
              </a:extLst>
            </p:cNvPr>
            <p:cNvSpPr/>
            <p:nvPr/>
          </p:nvSpPr>
          <p:spPr>
            <a:xfrm>
              <a:off x="2721712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dd19">
              <a:extLst>
                <a:ext uri="{FF2B5EF4-FFF2-40B4-BE49-F238E27FC236}">
                  <a16:creationId xmlns:a16="http://schemas.microsoft.com/office/drawing/2014/main" id="{E3B55799-F472-4C72-9251-42043409BEED}"/>
                </a:ext>
              </a:extLst>
            </p:cNvPr>
            <p:cNvSpPr/>
            <p:nvPr/>
          </p:nvSpPr>
          <p:spPr>
            <a:xfrm>
              <a:off x="2872918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dd20">
              <a:extLst>
                <a:ext uri="{FF2B5EF4-FFF2-40B4-BE49-F238E27FC236}">
                  <a16:creationId xmlns:a16="http://schemas.microsoft.com/office/drawing/2014/main" id="{7A115DE5-F942-4584-B8BD-2F81505D02DF}"/>
                </a:ext>
              </a:extLst>
            </p:cNvPr>
            <p:cNvSpPr/>
            <p:nvPr/>
          </p:nvSpPr>
          <p:spPr>
            <a:xfrm>
              <a:off x="3024124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dd21">
              <a:extLst>
                <a:ext uri="{FF2B5EF4-FFF2-40B4-BE49-F238E27FC236}">
                  <a16:creationId xmlns:a16="http://schemas.microsoft.com/office/drawing/2014/main" id="{2FFBFC0A-97FA-487E-ACE8-3F0BB4108C52}"/>
                </a:ext>
              </a:extLst>
            </p:cNvPr>
            <p:cNvSpPr/>
            <p:nvPr/>
          </p:nvSpPr>
          <p:spPr>
            <a:xfrm>
              <a:off x="3175330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dd22">
              <a:extLst>
                <a:ext uri="{FF2B5EF4-FFF2-40B4-BE49-F238E27FC236}">
                  <a16:creationId xmlns:a16="http://schemas.microsoft.com/office/drawing/2014/main" id="{F060F347-C884-4E18-8DA1-3A74E464BA1B}"/>
                </a:ext>
              </a:extLst>
            </p:cNvPr>
            <p:cNvSpPr/>
            <p:nvPr/>
          </p:nvSpPr>
          <p:spPr>
            <a:xfrm>
              <a:off x="3326536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dd23">
              <a:extLst>
                <a:ext uri="{FF2B5EF4-FFF2-40B4-BE49-F238E27FC236}">
                  <a16:creationId xmlns:a16="http://schemas.microsoft.com/office/drawing/2014/main" id="{7F67E057-8DDD-443D-97BF-49EE5AC4DFEB}"/>
                </a:ext>
              </a:extLst>
            </p:cNvPr>
            <p:cNvSpPr/>
            <p:nvPr/>
          </p:nvSpPr>
          <p:spPr>
            <a:xfrm>
              <a:off x="3477743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dd24">
              <a:extLst>
                <a:ext uri="{FF2B5EF4-FFF2-40B4-BE49-F238E27FC236}">
                  <a16:creationId xmlns:a16="http://schemas.microsoft.com/office/drawing/2014/main" id="{BAEFCE3A-6CB7-44BD-8235-91572E65860C}"/>
                </a:ext>
              </a:extLst>
            </p:cNvPr>
            <p:cNvSpPr/>
            <p:nvPr/>
          </p:nvSpPr>
          <p:spPr>
            <a:xfrm>
              <a:off x="3628949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dd25">
              <a:extLst>
                <a:ext uri="{FF2B5EF4-FFF2-40B4-BE49-F238E27FC236}">
                  <a16:creationId xmlns:a16="http://schemas.microsoft.com/office/drawing/2014/main" id="{25872E42-5DFA-40FD-8837-B7B277CE1E79}"/>
                </a:ext>
              </a:extLst>
            </p:cNvPr>
            <p:cNvSpPr/>
            <p:nvPr/>
          </p:nvSpPr>
          <p:spPr>
            <a:xfrm>
              <a:off x="3780155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dd26">
              <a:extLst>
                <a:ext uri="{FF2B5EF4-FFF2-40B4-BE49-F238E27FC236}">
                  <a16:creationId xmlns:a16="http://schemas.microsoft.com/office/drawing/2014/main" id="{2F1BA480-BBA9-491C-9FC9-AEB66B1843A2}"/>
                </a:ext>
              </a:extLst>
            </p:cNvPr>
            <p:cNvSpPr/>
            <p:nvPr/>
          </p:nvSpPr>
          <p:spPr>
            <a:xfrm>
              <a:off x="3931361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dd27">
              <a:extLst>
                <a:ext uri="{FF2B5EF4-FFF2-40B4-BE49-F238E27FC236}">
                  <a16:creationId xmlns:a16="http://schemas.microsoft.com/office/drawing/2014/main" id="{FD4F527F-8ABB-439E-B980-14F19A25F3F7}"/>
                </a:ext>
              </a:extLst>
            </p:cNvPr>
            <p:cNvSpPr/>
            <p:nvPr/>
          </p:nvSpPr>
          <p:spPr>
            <a:xfrm>
              <a:off x="4082567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dd28">
              <a:extLst>
                <a:ext uri="{FF2B5EF4-FFF2-40B4-BE49-F238E27FC236}">
                  <a16:creationId xmlns:a16="http://schemas.microsoft.com/office/drawing/2014/main" id="{8E17792B-8FAE-4CD3-A3C1-B59DE0EAC32A}"/>
                </a:ext>
              </a:extLst>
            </p:cNvPr>
            <p:cNvSpPr/>
            <p:nvPr/>
          </p:nvSpPr>
          <p:spPr>
            <a:xfrm>
              <a:off x="4233774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29">
              <a:extLst>
                <a:ext uri="{FF2B5EF4-FFF2-40B4-BE49-F238E27FC236}">
                  <a16:creationId xmlns:a16="http://schemas.microsoft.com/office/drawing/2014/main" id="{FFFBBA2D-953B-4900-A9DC-17CEBE1A4386}"/>
                </a:ext>
              </a:extLst>
            </p:cNvPr>
            <p:cNvSpPr/>
            <p:nvPr/>
          </p:nvSpPr>
          <p:spPr>
            <a:xfrm>
              <a:off x="4384980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30">
              <a:extLst>
                <a:ext uri="{FF2B5EF4-FFF2-40B4-BE49-F238E27FC236}">
                  <a16:creationId xmlns:a16="http://schemas.microsoft.com/office/drawing/2014/main" id="{22D4CB21-1A90-41DD-B561-D0A27EEF8DF0}"/>
                </a:ext>
              </a:extLst>
            </p:cNvPr>
            <p:cNvSpPr/>
            <p:nvPr/>
          </p:nvSpPr>
          <p:spPr>
            <a:xfrm>
              <a:off x="4536186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dd31">
              <a:extLst>
                <a:ext uri="{FF2B5EF4-FFF2-40B4-BE49-F238E27FC236}">
                  <a16:creationId xmlns:a16="http://schemas.microsoft.com/office/drawing/2014/main" id="{7BEF3AAF-2571-415C-8AB4-7F7AA1EF5DB7}"/>
                </a:ext>
              </a:extLst>
            </p:cNvPr>
            <p:cNvSpPr/>
            <p:nvPr/>
          </p:nvSpPr>
          <p:spPr>
            <a:xfrm>
              <a:off x="4687392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32">
              <a:extLst>
                <a:ext uri="{FF2B5EF4-FFF2-40B4-BE49-F238E27FC236}">
                  <a16:creationId xmlns:a16="http://schemas.microsoft.com/office/drawing/2014/main" id="{3FA4058A-58D0-452D-9414-368594820438}"/>
                </a:ext>
              </a:extLst>
            </p:cNvPr>
            <p:cNvSpPr/>
            <p:nvPr/>
          </p:nvSpPr>
          <p:spPr>
            <a:xfrm>
              <a:off x="4838598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33">
              <a:extLst>
                <a:ext uri="{FF2B5EF4-FFF2-40B4-BE49-F238E27FC236}">
                  <a16:creationId xmlns:a16="http://schemas.microsoft.com/office/drawing/2014/main" id="{4ED50E8F-B6B9-452E-975B-0C09B68A9647}"/>
                </a:ext>
              </a:extLst>
            </p:cNvPr>
            <p:cNvSpPr/>
            <p:nvPr/>
          </p:nvSpPr>
          <p:spPr>
            <a:xfrm>
              <a:off x="4989805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34">
              <a:extLst>
                <a:ext uri="{FF2B5EF4-FFF2-40B4-BE49-F238E27FC236}">
                  <a16:creationId xmlns:a16="http://schemas.microsoft.com/office/drawing/2014/main" id="{13217F59-5F1A-43D5-906B-72A309AD0E70}"/>
                </a:ext>
              </a:extLst>
            </p:cNvPr>
            <p:cNvSpPr/>
            <p:nvPr/>
          </p:nvSpPr>
          <p:spPr>
            <a:xfrm>
              <a:off x="5141011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35">
              <a:extLst>
                <a:ext uri="{FF2B5EF4-FFF2-40B4-BE49-F238E27FC236}">
                  <a16:creationId xmlns:a16="http://schemas.microsoft.com/office/drawing/2014/main" id="{882589C7-35CA-409B-9018-9EF3A890D9C0}"/>
                </a:ext>
              </a:extLst>
            </p:cNvPr>
            <p:cNvSpPr/>
            <p:nvPr/>
          </p:nvSpPr>
          <p:spPr>
            <a:xfrm>
              <a:off x="5292217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36">
              <a:extLst>
                <a:ext uri="{FF2B5EF4-FFF2-40B4-BE49-F238E27FC236}">
                  <a16:creationId xmlns:a16="http://schemas.microsoft.com/office/drawing/2014/main" id="{FD93C34C-4A5C-4D22-8FBC-67A0C0BA8ED6}"/>
                </a:ext>
              </a:extLst>
            </p:cNvPr>
            <p:cNvSpPr/>
            <p:nvPr/>
          </p:nvSpPr>
          <p:spPr>
            <a:xfrm>
              <a:off x="5443423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37">
              <a:extLst>
                <a:ext uri="{FF2B5EF4-FFF2-40B4-BE49-F238E27FC236}">
                  <a16:creationId xmlns:a16="http://schemas.microsoft.com/office/drawing/2014/main" id="{74FF6AEE-50AB-4D94-BD66-8692BB04414A}"/>
                </a:ext>
              </a:extLst>
            </p:cNvPr>
            <p:cNvSpPr/>
            <p:nvPr/>
          </p:nvSpPr>
          <p:spPr>
            <a:xfrm>
              <a:off x="5594629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38">
              <a:extLst>
                <a:ext uri="{FF2B5EF4-FFF2-40B4-BE49-F238E27FC236}">
                  <a16:creationId xmlns:a16="http://schemas.microsoft.com/office/drawing/2014/main" id="{7EE56A11-BF5F-4135-BB24-DBFB978C0F5C}"/>
                </a:ext>
              </a:extLst>
            </p:cNvPr>
            <p:cNvSpPr/>
            <p:nvPr/>
          </p:nvSpPr>
          <p:spPr>
            <a:xfrm>
              <a:off x="5745836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39">
              <a:extLst>
                <a:ext uri="{FF2B5EF4-FFF2-40B4-BE49-F238E27FC236}">
                  <a16:creationId xmlns:a16="http://schemas.microsoft.com/office/drawing/2014/main" id="{0F07AB74-A8A9-44FF-87F9-D15150987AA9}"/>
                </a:ext>
              </a:extLst>
            </p:cNvPr>
            <p:cNvSpPr/>
            <p:nvPr/>
          </p:nvSpPr>
          <p:spPr>
            <a:xfrm>
              <a:off x="5897042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40">
              <a:extLst>
                <a:ext uri="{FF2B5EF4-FFF2-40B4-BE49-F238E27FC236}">
                  <a16:creationId xmlns:a16="http://schemas.microsoft.com/office/drawing/2014/main" id="{651A2C6C-2D9E-4E22-854B-14348E5C82EA}"/>
                </a:ext>
              </a:extLst>
            </p:cNvPr>
            <p:cNvSpPr/>
            <p:nvPr/>
          </p:nvSpPr>
          <p:spPr>
            <a:xfrm>
              <a:off x="6048248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41">
              <a:extLst>
                <a:ext uri="{FF2B5EF4-FFF2-40B4-BE49-F238E27FC236}">
                  <a16:creationId xmlns:a16="http://schemas.microsoft.com/office/drawing/2014/main" id="{463AABB4-43AA-4108-8FFD-25D03F7ABEB7}"/>
                </a:ext>
              </a:extLst>
            </p:cNvPr>
            <p:cNvSpPr/>
            <p:nvPr/>
          </p:nvSpPr>
          <p:spPr>
            <a:xfrm>
              <a:off x="6199454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42">
              <a:extLst>
                <a:ext uri="{FF2B5EF4-FFF2-40B4-BE49-F238E27FC236}">
                  <a16:creationId xmlns:a16="http://schemas.microsoft.com/office/drawing/2014/main" id="{7E09F6AF-86B9-42C3-99B9-A05F189AD737}"/>
                </a:ext>
              </a:extLst>
            </p:cNvPr>
            <p:cNvSpPr/>
            <p:nvPr/>
          </p:nvSpPr>
          <p:spPr>
            <a:xfrm>
              <a:off x="6350660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43">
              <a:extLst>
                <a:ext uri="{FF2B5EF4-FFF2-40B4-BE49-F238E27FC236}">
                  <a16:creationId xmlns:a16="http://schemas.microsoft.com/office/drawing/2014/main" id="{7A3F801C-32F3-4BF2-B6D4-6606FEAC68FF}"/>
                </a:ext>
              </a:extLst>
            </p:cNvPr>
            <p:cNvSpPr/>
            <p:nvPr/>
          </p:nvSpPr>
          <p:spPr>
            <a:xfrm>
              <a:off x="6501867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44">
              <a:extLst>
                <a:ext uri="{FF2B5EF4-FFF2-40B4-BE49-F238E27FC236}">
                  <a16:creationId xmlns:a16="http://schemas.microsoft.com/office/drawing/2014/main" id="{227D79D9-EB27-403D-BD50-B53709CA7E6D}"/>
                </a:ext>
              </a:extLst>
            </p:cNvPr>
            <p:cNvSpPr/>
            <p:nvPr/>
          </p:nvSpPr>
          <p:spPr>
            <a:xfrm>
              <a:off x="6653073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45">
              <a:extLst>
                <a:ext uri="{FF2B5EF4-FFF2-40B4-BE49-F238E27FC236}">
                  <a16:creationId xmlns:a16="http://schemas.microsoft.com/office/drawing/2014/main" id="{9C7C469B-B1B4-47DE-8607-4F26ACB04652}"/>
                </a:ext>
              </a:extLst>
            </p:cNvPr>
            <p:cNvSpPr/>
            <p:nvPr/>
          </p:nvSpPr>
          <p:spPr>
            <a:xfrm>
              <a:off x="6804279" y="706310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46">
              <a:extLst>
                <a:ext uri="{FF2B5EF4-FFF2-40B4-BE49-F238E27FC236}">
                  <a16:creationId xmlns:a16="http://schemas.microsoft.com/office/drawing/2014/main" id="{5E33C4A4-BC7E-492F-A921-E81112C84FD1}"/>
                </a:ext>
              </a:extLst>
            </p:cNvPr>
            <p:cNvSpPr/>
            <p:nvPr/>
          </p:nvSpPr>
          <p:spPr>
            <a:xfrm>
              <a:off x="6955486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47">
              <a:extLst>
                <a:ext uri="{FF2B5EF4-FFF2-40B4-BE49-F238E27FC236}">
                  <a16:creationId xmlns:a16="http://schemas.microsoft.com/office/drawing/2014/main" id="{EBCC0ED0-E1B0-40BB-8967-0BA2A2828C90}"/>
                </a:ext>
              </a:extLst>
            </p:cNvPr>
            <p:cNvSpPr/>
            <p:nvPr/>
          </p:nvSpPr>
          <p:spPr>
            <a:xfrm>
              <a:off x="7106691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48">
              <a:extLst>
                <a:ext uri="{FF2B5EF4-FFF2-40B4-BE49-F238E27FC236}">
                  <a16:creationId xmlns:a16="http://schemas.microsoft.com/office/drawing/2014/main" id="{72593C0B-C00E-4907-BA88-6142D4370A84}"/>
                </a:ext>
              </a:extLst>
            </p:cNvPr>
            <p:cNvSpPr/>
            <p:nvPr/>
          </p:nvSpPr>
          <p:spPr>
            <a:xfrm>
              <a:off x="7257897" y="706310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49">
              <a:extLst>
                <a:ext uri="{FF2B5EF4-FFF2-40B4-BE49-F238E27FC236}">
                  <a16:creationId xmlns:a16="http://schemas.microsoft.com/office/drawing/2014/main" id="{6B339E18-0B2A-4E99-8A20-7790989060C1}"/>
                </a:ext>
              </a:extLst>
            </p:cNvPr>
            <p:cNvSpPr/>
            <p:nvPr/>
          </p:nvSpPr>
          <p:spPr>
            <a:xfrm>
              <a:off x="7409104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50">
              <a:extLst>
                <a:ext uri="{FF2B5EF4-FFF2-40B4-BE49-F238E27FC236}">
                  <a16:creationId xmlns:a16="http://schemas.microsoft.com/office/drawing/2014/main" id="{8FDB455E-DF01-426C-A25B-42B972B8CFAB}"/>
                </a:ext>
              </a:extLst>
            </p:cNvPr>
            <p:cNvSpPr/>
            <p:nvPr/>
          </p:nvSpPr>
          <p:spPr>
            <a:xfrm>
              <a:off x="7560310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51">
              <a:extLst>
                <a:ext uri="{FF2B5EF4-FFF2-40B4-BE49-F238E27FC236}">
                  <a16:creationId xmlns:a16="http://schemas.microsoft.com/office/drawing/2014/main" id="{E53C8D86-6D9E-40DF-971E-384699F2AEDB}"/>
                </a:ext>
              </a:extLst>
            </p:cNvPr>
            <p:cNvSpPr/>
            <p:nvPr/>
          </p:nvSpPr>
          <p:spPr>
            <a:xfrm>
              <a:off x="7711516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52">
              <a:extLst>
                <a:ext uri="{FF2B5EF4-FFF2-40B4-BE49-F238E27FC236}">
                  <a16:creationId xmlns:a16="http://schemas.microsoft.com/office/drawing/2014/main" id="{E38DDB5E-1A8D-47FD-A63A-A6AA395CB496}"/>
                </a:ext>
              </a:extLst>
            </p:cNvPr>
            <p:cNvSpPr/>
            <p:nvPr/>
          </p:nvSpPr>
          <p:spPr>
            <a:xfrm>
              <a:off x="7862722" y="706310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53">
              <a:extLst>
                <a:ext uri="{FF2B5EF4-FFF2-40B4-BE49-F238E27FC236}">
                  <a16:creationId xmlns:a16="http://schemas.microsoft.com/office/drawing/2014/main" id="{760B9E05-4652-4124-B96E-C1B6FFF54A2B}"/>
                </a:ext>
              </a:extLst>
            </p:cNvPr>
            <p:cNvSpPr/>
            <p:nvPr/>
          </p:nvSpPr>
          <p:spPr>
            <a:xfrm>
              <a:off x="8013929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54">
              <a:extLst>
                <a:ext uri="{FF2B5EF4-FFF2-40B4-BE49-F238E27FC236}">
                  <a16:creationId xmlns:a16="http://schemas.microsoft.com/office/drawing/2014/main" id="{1C114E8D-1541-4153-B7CB-B1F08628F0AC}"/>
                </a:ext>
              </a:extLst>
            </p:cNvPr>
            <p:cNvSpPr/>
            <p:nvPr/>
          </p:nvSpPr>
          <p:spPr>
            <a:xfrm>
              <a:off x="8165135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55">
              <a:extLst>
                <a:ext uri="{FF2B5EF4-FFF2-40B4-BE49-F238E27FC236}">
                  <a16:creationId xmlns:a16="http://schemas.microsoft.com/office/drawing/2014/main" id="{AE006B59-98E2-4A2C-98A2-DF54EA64DDF2}"/>
                </a:ext>
              </a:extLst>
            </p:cNvPr>
            <p:cNvSpPr/>
            <p:nvPr/>
          </p:nvSpPr>
          <p:spPr>
            <a:xfrm>
              <a:off x="8316341" y="706310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56">
              <a:extLst>
                <a:ext uri="{FF2B5EF4-FFF2-40B4-BE49-F238E27FC236}">
                  <a16:creationId xmlns:a16="http://schemas.microsoft.com/office/drawing/2014/main" id="{2E72C6FF-40B5-4F8F-8EF0-CF166D2CCFA8}"/>
                </a:ext>
              </a:extLst>
            </p:cNvPr>
            <p:cNvSpPr/>
            <p:nvPr/>
          </p:nvSpPr>
          <p:spPr>
            <a:xfrm>
              <a:off x="8467547" y="706310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57">
              <a:extLst>
                <a:ext uri="{FF2B5EF4-FFF2-40B4-BE49-F238E27FC236}">
                  <a16:creationId xmlns:a16="http://schemas.microsoft.com/office/drawing/2014/main" id="{BDBE12F8-19D4-449A-91F1-195F29BEB62B}"/>
                </a:ext>
              </a:extLst>
            </p:cNvPr>
            <p:cNvSpPr/>
            <p:nvPr/>
          </p:nvSpPr>
          <p:spPr>
            <a:xfrm>
              <a:off x="8618754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58">
              <a:extLst>
                <a:ext uri="{FF2B5EF4-FFF2-40B4-BE49-F238E27FC236}">
                  <a16:creationId xmlns:a16="http://schemas.microsoft.com/office/drawing/2014/main" id="{210575F2-EEBB-4B44-A574-1664C643BCB3}"/>
                </a:ext>
              </a:extLst>
            </p:cNvPr>
            <p:cNvSpPr/>
            <p:nvPr/>
          </p:nvSpPr>
          <p:spPr>
            <a:xfrm>
              <a:off x="8769959" y="706310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59">
              <a:extLst>
                <a:ext uri="{FF2B5EF4-FFF2-40B4-BE49-F238E27FC236}">
                  <a16:creationId xmlns:a16="http://schemas.microsoft.com/office/drawing/2014/main" id="{8BF9B151-5E37-4BB6-B58E-2A33D06AD78B}"/>
                </a:ext>
              </a:extLst>
            </p:cNvPr>
            <p:cNvSpPr/>
            <p:nvPr/>
          </p:nvSpPr>
          <p:spPr>
            <a:xfrm>
              <a:off x="8921166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60">
              <a:extLst>
                <a:ext uri="{FF2B5EF4-FFF2-40B4-BE49-F238E27FC236}">
                  <a16:creationId xmlns:a16="http://schemas.microsoft.com/office/drawing/2014/main" id="{DAE1FDE6-D665-46C2-BFD3-EBAD81D3B27B}"/>
                </a:ext>
              </a:extLst>
            </p:cNvPr>
            <p:cNvSpPr/>
            <p:nvPr/>
          </p:nvSpPr>
          <p:spPr>
            <a:xfrm>
              <a:off x="9072372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61">
              <a:extLst>
                <a:ext uri="{FF2B5EF4-FFF2-40B4-BE49-F238E27FC236}">
                  <a16:creationId xmlns:a16="http://schemas.microsoft.com/office/drawing/2014/main" id="{45F61982-AC20-4ADC-A4E5-96567704D65B}"/>
                </a:ext>
              </a:extLst>
            </p:cNvPr>
            <p:cNvSpPr/>
            <p:nvPr/>
          </p:nvSpPr>
          <p:spPr>
            <a:xfrm>
              <a:off x="9223578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62">
              <a:extLst>
                <a:ext uri="{FF2B5EF4-FFF2-40B4-BE49-F238E27FC236}">
                  <a16:creationId xmlns:a16="http://schemas.microsoft.com/office/drawing/2014/main" id="{E35B8C50-1B72-465A-8772-93106C7FED57}"/>
                </a:ext>
              </a:extLst>
            </p:cNvPr>
            <p:cNvSpPr/>
            <p:nvPr/>
          </p:nvSpPr>
          <p:spPr>
            <a:xfrm>
              <a:off x="9374784" y="706310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63">
              <a:extLst>
                <a:ext uri="{FF2B5EF4-FFF2-40B4-BE49-F238E27FC236}">
                  <a16:creationId xmlns:a16="http://schemas.microsoft.com/office/drawing/2014/main" id="{798C14C5-4F0E-48EC-B8B4-B8D36D9D427F}"/>
                </a:ext>
              </a:extLst>
            </p:cNvPr>
            <p:cNvSpPr/>
            <p:nvPr/>
          </p:nvSpPr>
          <p:spPr>
            <a:xfrm>
              <a:off x="9525991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64">
              <a:extLst>
                <a:ext uri="{FF2B5EF4-FFF2-40B4-BE49-F238E27FC236}">
                  <a16:creationId xmlns:a16="http://schemas.microsoft.com/office/drawing/2014/main" id="{9DE6F73C-6ADA-4388-B8F0-BB74D33BAAC8}"/>
                </a:ext>
              </a:extLst>
            </p:cNvPr>
            <p:cNvSpPr/>
            <p:nvPr/>
          </p:nvSpPr>
          <p:spPr>
            <a:xfrm>
              <a:off x="9677197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65">
              <a:extLst>
                <a:ext uri="{FF2B5EF4-FFF2-40B4-BE49-F238E27FC236}">
                  <a16:creationId xmlns:a16="http://schemas.microsoft.com/office/drawing/2014/main" id="{BFE13916-B8C8-4AFD-9200-F274A16E94C9}"/>
                </a:ext>
              </a:extLst>
            </p:cNvPr>
            <p:cNvSpPr/>
            <p:nvPr/>
          </p:nvSpPr>
          <p:spPr>
            <a:xfrm>
              <a:off x="9828403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66">
              <a:extLst>
                <a:ext uri="{FF2B5EF4-FFF2-40B4-BE49-F238E27FC236}">
                  <a16:creationId xmlns:a16="http://schemas.microsoft.com/office/drawing/2014/main" id="{D739A4F8-E6C1-46AD-95DB-8E738B42DB1F}"/>
                </a:ext>
              </a:extLst>
            </p:cNvPr>
            <p:cNvSpPr/>
            <p:nvPr/>
          </p:nvSpPr>
          <p:spPr>
            <a:xfrm>
              <a:off x="9979609" y="706310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67">
              <a:extLst>
                <a:ext uri="{FF2B5EF4-FFF2-40B4-BE49-F238E27FC236}">
                  <a16:creationId xmlns:a16="http://schemas.microsoft.com/office/drawing/2014/main" id="{A34D9AA2-FAFD-4D3C-9E42-53B90C73675D}"/>
                </a:ext>
              </a:extLst>
            </p:cNvPr>
            <p:cNvSpPr/>
            <p:nvPr/>
          </p:nvSpPr>
          <p:spPr>
            <a:xfrm>
              <a:off x="10130816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68">
              <a:extLst>
                <a:ext uri="{FF2B5EF4-FFF2-40B4-BE49-F238E27FC236}">
                  <a16:creationId xmlns:a16="http://schemas.microsoft.com/office/drawing/2014/main" id="{EDBEAE0B-5666-4AE3-A21C-13E0E172CDBA}"/>
                </a:ext>
              </a:extLst>
            </p:cNvPr>
            <p:cNvSpPr/>
            <p:nvPr/>
          </p:nvSpPr>
          <p:spPr>
            <a:xfrm>
              <a:off x="10282021" y="706310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69">
              <a:extLst>
                <a:ext uri="{FF2B5EF4-FFF2-40B4-BE49-F238E27FC236}">
                  <a16:creationId xmlns:a16="http://schemas.microsoft.com/office/drawing/2014/main" id="{7F478F7D-93C1-456C-900A-4C18A383CF79}"/>
                </a:ext>
              </a:extLst>
            </p:cNvPr>
            <p:cNvSpPr/>
            <p:nvPr/>
          </p:nvSpPr>
          <p:spPr>
            <a:xfrm>
              <a:off x="10433228" y="70631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4" name="Num1">
            <a:extLst>
              <a:ext uri="{FF2B5EF4-FFF2-40B4-BE49-F238E27FC236}">
                <a16:creationId xmlns:a16="http://schemas.microsoft.com/office/drawing/2014/main" id="{664CEF0E-6576-4317-8C26-C5E78F6D71FC}"/>
              </a:ext>
            </a:extLst>
          </p:cNvPr>
          <p:cNvSpPr/>
          <p:nvPr/>
        </p:nvSpPr>
        <p:spPr>
          <a:xfrm>
            <a:off x="980440" y="758190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85" name="Item">
            <a:extLst>
              <a:ext uri="{FF2B5EF4-FFF2-40B4-BE49-F238E27FC236}">
                <a16:creationId xmlns:a16="http://schemas.microsoft.com/office/drawing/2014/main" id="{C8118D07-5929-43AE-8662-808449513211}"/>
              </a:ext>
            </a:extLst>
          </p:cNvPr>
          <p:cNvSpPr txBox="1"/>
          <p:nvPr/>
        </p:nvSpPr>
        <p:spPr>
          <a:xfrm>
            <a:off x="1733550" y="7631836"/>
            <a:ext cx="19954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Новый год</a:t>
            </a:r>
          </a:p>
        </p:txBody>
      </p:sp>
      <p:sp>
        <p:nvSpPr>
          <p:cNvPr id="86" name="Num2">
            <a:extLst>
              <a:ext uri="{FF2B5EF4-FFF2-40B4-BE49-F238E27FC236}">
                <a16:creationId xmlns:a16="http://schemas.microsoft.com/office/drawing/2014/main" id="{CCC198B2-DBA8-49E5-AB41-E903949CD767}"/>
              </a:ext>
            </a:extLst>
          </p:cNvPr>
          <p:cNvSpPr/>
          <p:nvPr/>
        </p:nvSpPr>
        <p:spPr>
          <a:xfrm>
            <a:off x="980440" y="831850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87" name="Item">
            <a:extLst>
              <a:ext uri="{FF2B5EF4-FFF2-40B4-BE49-F238E27FC236}">
                <a16:creationId xmlns:a16="http://schemas.microsoft.com/office/drawing/2014/main" id="{4FE935F2-0A52-425A-A5F8-66A43C2C9EE2}"/>
              </a:ext>
            </a:extLst>
          </p:cNvPr>
          <p:cNvSpPr txBox="1"/>
          <p:nvPr/>
        </p:nvSpPr>
        <p:spPr>
          <a:xfrm>
            <a:off x="1733551" y="8368436"/>
            <a:ext cx="281146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Welcome packs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88" name="Num3">
            <a:extLst>
              <a:ext uri="{FF2B5EF4-FFF2-40B4-BE49-F238E27FC236}">
                <a16:creationId xmlns:a16="http://schemas.microsoft.com/office/drawing/2014/main" id="{8921B935-91CE-4BDE-ACFB-DA3CC8F5AD4E}"/>
              </a:ext>
            </a:extLst>
          </p:cNvPr>
          <p:cNvSpPr/>
          <p:nvPr/>
        </p:nvSpPr>
        <p:spPr>
          <a:xfrm>
            <a:off x="980440" y="905510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89" name="Item">
            <a:extLst>
              <a:ext uri="{FF2B5EF4-FFF2-40B4-BE49-F238E27FC236}">
                <a16:creationId xmlns:a16="http://schemas.microsoft.com/office/drawing/2014/main" id="{BA538D04-811F-455B-9C81-2968448D7634}"/>
              </a:ext>
            </a:extLst>
          </p:cNvPr>
          <p:cNvSpPr txBox="1"/>
          <p:nvPr/>
        </p:nvSpPr>
        <p:spPr>
          <a:xfrm>
            <a:off x="1733551" y="9105036"/>
            <a:ext cx="373856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Спортивные наборы</a:t>
            </a:r>
          </a:p>
        </p:txBody>
      </p:sp>
      <p:pic>
        <p:nvPicPr>
          <p:cNvPr id="91" name="Logo">
            <a:extLst>
              <a:ext uri="{FF2B5EF4-FFF2-40B4-BE49-F238E27FC236}">
                <a16:creationId xmlns:a16="http://schemas.microsoft.com/office/drawing/2014/main" id="{7537DF7B-9BD1-44BC-AC61-F38E7F4D5C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9490" y="13002260"/>
            <a:ext cx="1788160" cy="336331"/>
          </a:xfrm>
          <a:prstGeom prst="rect">
            <a:avLst/>
          </a:prstGeom>
        </p:spPr>
      </p:pic>
      <p:pic>
        <p:nvPicPr>
          <p:cNvPr id="3" name="LogoBadge">
            <a:extLst>
              <a:ext uri="{FF2B5EF4-FFF2-40B4-BE49-F238E27FC236}">
                <a16:creationId xmlns:a16="http://schemas.microsoft.com/office/drawing/2014/main" id="{E3B9B759-5072-49DA-9176-3EAA39254E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710" y="878840"/>
            <a:ext cx="2540000" cy="1665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955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_reason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BgWide">
            <a:extLst>
              <a:ext uri="{FF2B5EF4-FFF2-40B4-BE49-F238E27FC236}">
                <a16:creationId xmlns:a16="http://schemas.microsoft.com/office/drawing/2014/main" id="{611095D3-BFE7-4F22-9020-9F9C1FD108F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32" name="PerfStrip">
            <a:extLst>
              <a:ext uri="{FF2B5EF4-FFF2-40B4-BE49-F238E27FC236}">
                <a16:creationId xmlns:a16="http://schemas.microsoft.com/office/drawing/2014/main" id="{A06C1476-02EB-4304-AD1A-179B9F94D7EC}"/>
              </a:ext>
            </a:extLst>
          </p:cNvPr>
          <p:cNvSpPr/>
          <p:nvPr/>
        </p:nvSpPr>
        <p:spPr>
          <a:xfrm>
            <a:off x="0" y="0"/>
            <a:ext cx="24384001" cy="126798"/>
          </a:xfrm>
          <a:custGeom>
            <a:avLst/>
            <a:gdLst/>
            <a:ahLst/>
            <a:cxnLst/>
            <a:rect l="0" t="0" r="0" b="0"/>
            <a:pathLst>
              <a:path w="24384001" h="126798">
                <a:moveTo>
                  <a:pt x="0" y="0"/>
                </a:moveTo>
                <a:lnTo>
                  <a:pt x="24384000" y="0"/>
                </a:lnTo>
                <a:lnTo>
                  <a:pt x="24384000" y="54610"/>
                </a:lnTo>
                <a:lnTo>
                  <a:pt x="24384000" y="82235"/>
                </a:lnTo>
                <a:lnTo>
                  <a:pt x="24358600" y="105654"/>
                </a:lnTo>
                <a:lnTo>
                  <a:pt x="24333200" y="121302"/>
                </a:lnTo>
                <a:lnTo>
                  <a:pt x="24307800" y="126797"/>
                </a:lnTo>
                <a:lnTo>
                  <a:pt x="24282400" y="121302"/>
                </a:lnTo>
                <a:lnTo>
                  <a:pt x="24257000" y="105654"/>
                </a:lnTo>
                <a:lnTo>
                  <a:pt x="24244300" y="82235"/>
                </a:lnTo>
                <a:lnTo>
                  <a:pt x="24244300" y="54610"/>
                </a:lnTo>
                <a:lnTo>
                  <a:pt x="24231600" y="82235"/>
                </a:lnTo>
                <a:lnTo>
                  <a:pt x="24218900" y="105654"/>
                </a:lnTo>
                <a:lnTo>
                  <a:pt x="24193500" y="121302"/>
                </a:lnTo>
                <a:lnTo>
                  <a:pt x="24168100" y="126797"/>
                </a:lnTo>
                <a:lnTo>
                  <a:pt x="24142700" y="121302"/>
                </a:lnTo>
                <a:lnTo>
                  <a:pt x="24117300" y="105654"/>
                </a:lnTo>
                <a:lnTo>
                  <a:pt x="24104600" y="82235"/>
                </a:lnTo>
                <a:lnTo>
                  <a:pt x="24091900" y="54610"/>
                </a:lnTo>
                <a:lnTo>
                  <a:pt x="24091900" y="82235"/>
                </a:lnTo>
                <a:lnTo>
                  <a:pt x="24079200" y="105654"/>
                </a:lnTo>
                <a:lnTo>
                  <a:pt x="24053800" y="121302"/>
                </a:lnTo>
                <a:lnTo>
                  <a:pt x="24028400" y="126797"/>
                </a:lnTo>
                <a:lnTo>
                  <a:pt x="23990300" y="121302"/>
                </a:lnTo>
                <a:lnTo>
                  <a:pt x="23977600" y="105654"/>
                </a:lnTo>
                <a:lnTo>
                  <a:pt x="23952200" y="82235"/>
                </a:lnTo>
                <a:lnTo>
                  <a:pt x="23952200" y="54610"/>
                </a:lnTo>
                <a:lnTo>
                  <a:pt x="23939500" y="82235"/>
                </a:lnTo>
                <a:lnTo>
                  <a:pt x="23926800" y="105654"/>
                </a:lnTo>
                <a:lnTo>
                  <a:pt x="23901400" y="121302"/>
                </a:lnTo>
                <a:lnTo>
                  <a:pt x="23876000" y="126797"/>
                </a:lnTo>
                <a:lnTo>
                  <a:pt x="23850600" y="121302"/>
                </a:lnTo>
                <a:lnTo>
                  <a:pt x="23825200" y="105654"/>
                </a:lnTo>
                <a:lnTo>
                  <a:pt x="23812500" y="82235"/>
                </a:lnTo>
                <a:lnTo>
                  <a:pt x="23812500" y="54610"/>
                </a:lnTo>
                <a:lnTo>
                  <a:pt x="23799800" y="82235"/>
                </a:lnTo>
                <a:lnTo>
                  <a:pt x="23787100" y="105654"/>
                </a:lnTo>
                <a:lnTo>
                  <a:pt x="23761700" y="121302"/>
                </a:lnTo>
                <a:lnTo>
                  <a:pt x="23736300" y="126797"/>
                </a:lnTo>
                <a:lnTo>
                  <a:pt x="23710900" y="121302"/>
                </a:lnTo>
                <a:lnTo>
                  <a:pt x="23685500" y="105654"/>
                </a:lnTo>
                <a:lnTo>
                  <a:pt x="23672800" y="82235"/>
                </a:lnTo>
                <a:lnTo>
                  <a:pt x="23660100" y="54610"/>
                </a:lnTo>
                <a:lnTo>
                  <a:pt x="23660100" y="82235"/>
                </a:lnTo>
                <a:lnTo>
                  <a:pt x="23634700" y="105654"/>
                </a:lnTo>
                <a:lnTo>
                  <a:pt x="23622000" y="121302"/>
                </a:lnTo>
                <a:lnTo>
                  <a:pt x="23583900" y="126797"/>
                </a:lnTo>
                <a:lnTo>
                  <a:pt x="23558500" y="121302"/>
                </a:lnTo>
                <a:lnTo>
                  <a:pt x="23533100" y="105654"/>
                </a:lnTo>
                <a:lnTo>
                  <a:pt x="23520400" y="82235"/>
                </a:lnTo>
                <a:lnTo>
                  <a:pt x="23520400" y="54610"/>
                </a:lnTo>
                <a:lnTo>
                  <a:pt x="23507700" y="82235"/>
                </a:lnTo>
                <a:lnTo>
                  <a:pt x="23495000" y="105654"/>
                </a:lnTo>
                <a:lnTo>
                  <a:pt x="23469600" y="121302"/>
                </a:lnTo>
                <a:lnTo>
                  <a:pt x="23444200" y="126797"/>
                </a:lnTo>
                <a:lnTo>
                  <a:pt x="23418800" y="121302"/>
                </a:lnTo>
                <a:lnTo>
                  <a:pt x="23393400" y="105654"/>
                </a:lnTo>
                <a:lnTo>
                  <a:pt x="23380700" y="82235"/>
                </a:lnTo>
                <a:lnTo>
                  <a:pt x="23368000" y="54610"/>
                </a:lnTo>
                <a:lnTo>
                  <a:pt x="23368000" y="82235"/>
                </a:lnTo>
                <a:lnTo>
                  <a:pt x="23355300" y="105654"/>
                </a:lnTo>
                <a:lnTo>
                  <a:pt x="23329900" y="121302"/>
                </a:lnTo>
                <a:lnTo>
                  <a:pt x="23304500" y="126797"/>
                </a:lnTo>
                <a:lnTo>
                  <a:pt x="23279100" y="121302"/>
                </a:lnTo>
                <a:lnTo>
                  <a:pt x="23253700" y="105654"/>
                </a:lnTo>
                <a:lnTo>
                  <a:pt x="23228300" y="82235"/>
                </a:lnTo>
                <a:lnTo>
                  <a:pt x="23228300" y="54610"/>
                </a:lnTo>
                <a:lnTo>
                  <a:pt x="23228300" y="82235"/>
                </a:lnTo>
                <a:lnTo>
                  <a:pt x="23202900" y="105654"/>
                </a:lnTo>
                <a:lnTo>
                  <a:pt x="23190200" y="121302"/>
                </a:lnTo>
                <a:lnTo>
                  <a:pt x="23152100" y="126797"/>
                </a:lnTo>
                <a:lnTo>
                  <a:pt x="23126700" y="121302"/>
                </a:lnTo>
                <a:lnTo>
                  <a:pt x="23101300" y="105654"/>
                </a:lnTo>
                <a:lnTo>
                  <a:pt x="23088600" y="82235"/>
                </a:lnTo>
                <a:lnTo>
                  <a:pt x="23088600" y="54610"/>
                </a:lnTo>
                <a:lnTo>
                  <a:pt x="23075900" y="82235"/>
                </a:lnTo>
                <a:lnTo>
                  <a:pt x="23063200" y="105654"/>
                </a:lnTo>
                <a:lnTo>
                  <a:pt x="23037800" y="121302"/>
                </a:lnTo>
                <a:lnTo>
                  <a:pt x="23012400" y="126797"/>
                </a:lnTo>
                <a:lnTo>
                  <a:pt x="22987000" y="121302"/>
                </a:lnTo>
                <a:lnTo>
                  <a:pt x="22961600" y="105654"/>
                </a:lnTo>
                <a:lnTo>
                  <a:pt x="22948900" y="82235"/>
                </a:lnTo>
                <a:lnTo>
                  <a:pt x="22936200" y="54610"/>
                </a:lnTo>
                <a:lnTo>
                  <a:pt x="22936200" y="82235"/>
                </a:lnTo>
                <a:lnTo>
                  <a:pt x="22923500" y="105654"/>
                </a:lnTo>
                <a:lnTo>
                  <a:pt x="22898100" y="121302"/>
                </a:lnTo>
                <a:lnTo>
                  <a:pt x="22872700" y="126797"/>
                </a:lnTo>
                <a:lnTo>
                  <a:pt x="22834600" y="121302"/>
                </a:lnTo>
                <a:lnTo>
                  <a:pt x="22821900" y="105654"/>
                </a:lnTo>
                <a:lnTo>
                  <a:pt x="22796500" y="82235"/>
                </a:lnTo>
                <a:lnTo>
                  <a:pt x="22796500" y="54610"/>
                </a:lnTo>
                <a:lnTo>
                  <a:pt x="22796500" y="82235"/>
                </a:lnTo>
                <a:lnTo>
                  <a:pt x="22771100" y="105654"/>
                </a:lnTo>
                <a:lnTo>
                  <a:pt x="22745700" y="121302"/>
                </a:lnTo>
                <a:lnTo>
                  <a:pt x="22720300" y="126797"/>
                </a:lnTo>
                <a:lnTo>
                  <a:pt x="22694900" y="121302"/>
                </a:lnTo>
                <a:lnTo>
                  <a:pt x="22669500" y="105654"/>
                </a:lnTo>
                <a:lnTo>
                  <a:pt x="22656800" y="82235"/>
                </a:lnTo>
                <a:lnTo>
                  <a:pt x="22656800" y="54610"/>
                </a:lnTo>
                <a:lnTo>
                  <a:pt x="22644100" y="82235"/>
                </a:lnTo>
                <a:lnTo>
                  <a:pt x="22631400" y="105654"/>
                </a:lnTo>
                <a:lnTo>
                  <a:pt x="22606000" y="121302"/>
                </a:lnTo>
                <a:lnTo>
                  <a:pt x="22580600" y="126797"/>
                </a:lnTo>
                <a:lnTo>
                  <a:pt x="22555200" y="121302"/>
                </a:lnTo>
                <a:lnTo>
                  <a:pt x="22529800" y="105654"/>
                </a:lnTo>
                <a:lnTo>
                  <a:pt x="22517100" y="82235"/>
                </a:lnTo>
                <a:lnTo>
                  <a:pt x="22504400" y="54610"/>
                </a:lnTo>
                <a:lnTo>
                  <a:pt x="22504400" y="82235"/>
                </a:lnTo>
                <a:lnTo>
                  <a:pt x="22491700" y="105654"/>
                </a:lnTo>
                <a:lnTo>
                  <a:pt x="22466300" y="121302"/>
                </a:lnTo>
                <a:lnTo>
                  <a:pt x="22440900" y="126797"/>
                </a:lnTo>
                <a:lnTo>
                  <a:pt x="22402800" y="121302"/>
                </a:lnTo>
                <a:lnTo>
                  <a:pt x="22390100" y="105654"/>
                </a:lnTo>
                <a:lnTo>
                  <a:pt x="22364700" y="82235"/>
                </a:lnTo>
                <a:lnTo>
                  <a:pt x="22364700" y="54610"/>
                </a:lnTo>
                <a:lnTo>
                  <a:pt x="22352000" y="82235"/>
                </a:lnTo>
                <a:lnTo>
                  <a:pt x="22339300" y="105654"/>
                </a:lnTo>
                <a:lnTo>
                  <a:pt x="22313900" y="121302"/>
                </a:lnTo>
                <a:lnTo>
                  <a:pt x="22288500" y="126797"/>
                </a:lnTo>
                <a:lnTo>
                  <a:pt x="22263100" y="121302"/>
                </a:lnTo>
                <a:lnTo>
                  <a:pt x="22237700" y="105654"/>
                </a:lnTo>
                <a:lnTo>
                  <a:pt x="22225000" y="82235"/>
                </a:lnTo>
                <a:lnTo>
                  <a:pt x="22212300" y="54610"/>
                </a:lnTo>
                <a:lnTo>
                  <a:pt x="22212300" y="82235"/>
                </a:lnTo>
                <a:lnTo>
                  <a:pt x="22199600" y="105654"/>
                </a:lnTo>
                <a:lnTo>
                  <a:pt x="22174200" y="121302"/>
                </a:lnTo>
                <a:lnTo>
                  <a:pt x="22148800" y="126797"/>
                </a:lnTo>
                <a:lnTo>
                  <a:pt x="22123400" y="121302"/>
                </a:lnTo>
                <a:lnTo>
                  <a:pt x="22098000" y="105654"/>
                </a:lnTo>
                <a:lnTo>
                  <a:pt x="22085300" y="82235"/>
                </a:lnTo>
                <a:lnTo>
                  <a:pt x="22072600" y="54610"/>
                </a:lnTo>
                <a:lnTo>
                  <a:pt x="22072600" y="82235"/>
                </a:lnTo>
                <a:lnTo>
                  <a:pt x="22047200" y="105654"/>
                </a:lnTo>
                <a:lnTo>
                  <a:pt x="22034500" y="121302"/>
                </a:lnTo>
                <a:lnTo>
                  <a:pt x="21996400" y="126797"/>
                </a:lnTo>
                <a:lnTo>
                  <a:pt x="21971000" y="121302"/>
                </a:lnTo>
                <a:lnTo>
                  <a:pt x="21945600" y="105654"/>
                </a:lnTo>
                <a:lnTo>
                  <a:pt x="21932900" y="82235"/>
                </a:lnTo>
                <a:lnTo>
                  <a:pt x="21932900" y="54610"/>
                </a:lnTo>
                <a:lnTo>
                  <a:pt x="21920200" y="82235"/>
                </a:lnTo>
                <a:lnTo>
                  <a:pt x="21907500" y="105654"/>
                </a:lnTo>
                <a:lnTo>
                  <a:pt x="21882100" y="121302"/>
                </a:lnTo>
                <a:lnTo>
                  <a:pt x="21856700" y="126797"/>
                </a:lnTo>
                <a:lnTo>
                  <a:pt x="21831300" y="121302"/>
                </a:lnTo>
                <a:lnTo>
                  <a:pt x="21805900" y="105654"/>
                </a:lnTo>
                <a:lnTo>
                  <a:pt x="21793200" y="82235"/>
                </a:lnTo>
                <a:lnTo>
                  <a:pt x="21780500" y="54610"/>
                </a:lnTo>
                <a:lnTo>
                  <a:pt x="21780500" y="82235"/>
                </a:lnTo>
                <a:lnTo>
                  <a:pt x="21767800" y="105654"/>
                </a:lnTo>
                <a:lnTo>
                  <a:pt x="21742400" y="121302"/>
                </a:lnTo>
                <a:lnTo>
                  <a:pt x="21717000" y="126797"/>
                </a:lnTo>
                <a:lnTo>
                  <a:pt x="21691600" y="121302"/>
                </a:lnTo>
                <a:lnTo>
                  <a:pt x="21666200" y="105654"/>
                </a:lnTo>
                <a:lnTo>
                  <a:pt x="21640800" y="82235"/>
                </a:lnTo>
                <a:lnTo>
                  <a:pt x="21640800" y="54610"/>
                </a:lnTo>
                <a:lnTo>
                  <a:pt x="21640800" y="82235"/>
                </a:lnTo>
                <a:lnTo>
                  <a:pt x="21615400" y="105654"/>
                </a:lnTo>
                <a:lnTo>
                  <a:pt x="21590000" y="121302"/>
                </a:lnTo>
                <a:lnTo>
                  <a:pt x="21564600" y="126797"/>
                </a:lnTo>
                <a:lnTo>
                  <a:pt x="21539200" y="121302"/>
                </a:lnTo>
                <a:lnTo>
                  <a:pt x="21513800" y="105654"/>
                </a:lnTo>
                <a:lnTo>
                  <a:pt x="21501100" y="82235"/>
                </a:lnTo>
                <a:lnTo>
                  <a:pt x="21501100" y="54610"/>
                </a:lnTo>
                <a:lnTo>
                  <a:pt x="21488400" y="82235"/>
                </a:lnTo>
                <a:lnTo>
                  <a:pt x="21475700" y="105654"/>
                </a:lnTo>
                <a:lnTo>
                  <a:pt x="21450300" y="121302"/>
                </a:lnTo>
                <a:lnTo>
                  <a:pt x="21424900" y="126797"/>
                </a:lnTo>
                <a:lnTo>
                  <a:pt x="21399500" y="121302"/>
                </a:lnTo>
                <a:lnTo>
                  <a:pt x="21374100" y="105654"/>
                </a:lnTo>
                <a:lnTo>
                  <a:pt x="21361400" y="82235"/>
                </a:lnTo>
                <a:lnTo>
                  <a:pt x="21348700" y="54610"/>
                </a:lnTo>
                <a:lnTo>
                  <a:pt x="21348700" y="82235"/>
                </a:lnTo>
                <a:lnTo>
                  <a:pt x="21336000" y="105654"/>
                </a:lnTo>
                <a:lnTo>
                  <a:pt x="21310600" y="121302"/>
                </a:lnTo>
                <a:lnTo>
                  <a:pt x="21285200" y="126797"/>
                </a:lnTo>
                <a:lnTo>
                  <a:pt x="21247100" y="121302"/>
                </a:lnTo>
                <a:lnTo>
                  <a:pt x="21234400" y="105654"/>
                </a:lnTo>
                <a:lnTo>
                  <a:pt x="21209000" y="82235"/>
                </a:lnTo>
                <a:lnTo>
                  <a:pt x="21209000" y="54610"/>
                </a:lnTo>
                <a:lnTo>
                  <a:pt x="21196300" y="82235"/>
                </a:lnTo>
                <a:lnTo>
                  <a:pt x="21183600" y="105654"/>
                </a:lnTo>
                <a:lnTo>
                  <a:pt x="21158200" y="121302"/>
                </a:lnTo>
                <a:lnTo>
                  <a:pt x="21132800" y="126797"/>
                </a:lnTo>
                <a:lnTo>
                  <a:pt x="21107400" y="121302"/>
                </a:lnTo>
                <a:lnTo>
                  <a:pt x="21082000" y="105654"/>
                </a:lnTo>
                <a:lnTo>
                  <a:pt x="21069300" y="82235"/>
                </a:lnTo>
                <a:lnTo>
                  <a:pt x="21069300" y="54610"/>
                </a:lnTo>
                <a:lnTo>
                  <a:pt x="21056600" y="82235"/>
                </a:lnTo>
                <a:lnTo>
                  <a:pt x="21043900" y="105654"/>
                </a:lnTo>
                <a:lnTo>
                  <a:pt x="21018500" y="121302"/>
                </a:lnTo>
                <a:lnTo>
                  <a:pt x="20993100" y="126797"/>
                </a:lnTo>
                <a:lnTo>
                  <a:pt x="20967700" y="121302"/>
                </a:lnTo>
                <a:lnTo>
                  <a:pt x="20942300" y="105654"/>
                </a:lnTo>
                <a:lnTo>
                  <a:pt x="20929600" y="82235"/>
                </a:lnTo>
                <a:lnTo>
                  <a:pt x="20916900" y="54610"/>
                </a:lnTo>
                <a:lnTo>
                  <a:pt x="20916900" y="82235"/>
                </a:lnTo>
                <a:lnTo>
                  <a:pt x="20904200" y="105654"/>
                </a:lnTo>
                <a:lnTo>
                  <a:pt x="20878800" y="121302"/>
                </a:lnTo>
                <a:lnTo>
                  <a:pt x="20840700" y="126797"/>
                </a:lnTo>
                <a:lnTo>
                  <a:pt x="20815300" y="121302"/>
                </a:lnTo>
                <a:lnTo>
                  <a:pt x="20789900" y="105654"/>
                </a:lnTo>
                <a:lnTo>
                  <a:pt x="20777200" y="82235"/>
                </a:lnTo>
                <a:lnTo>
                  <a:pt x="20777200" y="54610"/>
                </a:lnTo>
                <a:lnTo>
                  <a:pt x="20764500" y="82235"/>
                </a:lnTo>
                <a:lnTo>
                  <a:pt x="20751800" y="105654"/>
                </a:lnTo>
                <a:lnTo>
                  <a:pt x="20726400" y="121302"/>
                </a:lnTo>
                <a:lnTo>
                  <a:pt x="20701000" y="126797"/>
                </a:lnTo>
                <a:lnTo>
                  <a:pt x="20675600" y="121302"/>
                </a:lnTo>
                <a:lnTo>
                  <a:pt x="20650200" y="105654"/>
                </a:lnTo>
                <a:lnTo>
                  <a:pt x="20637500" y="82235"/>
                </a:lnTo>
                <a:lnTo>
                  <a:pt x="20624800" y="54610"/>
                </a:lnTo>
                <a:lnTo>
                  <a:pt x="20624800" y="82235"/>
                </a:lnTo>
                <a:lnTo>
                  <a:pt x="20612100" y="105654"/>
                </a:lnTo>
                <a:lnTo>
                  <a:pt x="20586700" y="121302"/>
                </a:lnTo>
                <a:lnTo>
                  <a:pt x="20561300" y="126797"/>
                </a:lnTo>
                <a:lnTo>
                  <a:pt x="20535900" y="121302"/>
                </a:lnTo>
                <a:lnTo>
                  <a:pt x="20510500" y="105654"/>
                </a:lnTo>
                <a:lnTo>
                  <a:pt x="20485100" y="82235"/>
                </a:lnTo>
                <a:lnTo>
                  <a:pt x="20485100" y="54610"/>
                </a:lnTo>
                <a:lnTo>
                  <a:pt x="20485100" y="82235"/>
                </a:lnTo>
                <a:lnTo>
                  <a:pt x="20459700" y="105654"/>
                </a:lnTo>
                <a:lnTo>
                  <a:pt x="20447000" y="121302"/>
                </a:lnTo>
                <a:lnTo>
                  <a:pt x="20408900" y="126797"/>
                </a:lnTo>
                <a:lnTo>
                  <a:pt x="20383500" y="121302"/>
                </a:lnTo>
                <a:lnTo>
                  <a:pt x="20358100" y="105654"/>
                </a:lnTo>
                <a:lnTo>
                  <a:pt x="20345400" y="82235"/>
                </a:lnTo>
                <a:lnTo>
                  <a:pt x="20345400" y="54610"/>
                </a:lnTo>
                <a:lnTo>
                  <a:pt x="20332700" y="82235"/>
                </a:lnTo>
                <a:lnTo>
                  <a:pt x="20320000" y="105654"/>
                </a:lnTo>
                <a:lnTo>
                  <a:pt x="20294600" y="121302"/>
                </a:lnTo>
                <a:lnTo>
                  <a:pt x="20269200" y="126797"/>
                </a:lnTo>
                <a:lnTo>
                  <a:pt x="20243800" y="121302"/>
                </a:lnTo>
                <a:lnTo>
                  <a:pt x="20218400" y="105654"/>
                </a:lnTo>
                <a:lnTo>
                  <a:pt x="20205700" y="82235"/>
                </a:lnTo>
                <a:lnTo>
                  <a:pt x="20193000" y="54610"/>
                </a:lnTo>
                <a:lnTo>
                  <a:pt x="20193000" y="82235"/>
                </a:lnTo>
                <a:lnTo>
                  <a:pt x="20180300" y="105654"/>
                </a:lnTo>
                <a:lnTo>
                  <a:pt x="20154900" y="121302"/>
                </a:lnTo>
                <a:lnTo>
                  <a:pt x="20129500" y="126797"/>
                </a:lnTo>
                <a:lnTo>
                  <a:pt x="20091400" y="121302"/>
                </a:lnTo>
                <a:lnTo>
                  <a:pt x="20078700" y="105654"/>
                </a:lnTo>
                <a:lnTo>
                  <a:pt x="20053300" y="82235"/>
                </a:lnTo>
                <a:lnTo>
                  <a:pt x="20053300" y="54610"/>
                </a:lnTo>
                <a:lnTo>
                  <a:pt x="20053300" y="82235"/>
                </a:lnTo>
                <a:lnTo>
                  <a:pt x="20027900" y="105654"/>
                </a:lnTo>
                <a:lnTo>
                  <a:pt x="20002500" y="121302"/>
                </a:lnTo>
                <a:lnTo>
                  <a:pt x="19977100" y="126797"/>
                </a:lnTo>
                <a:lnTo>
                  <a:pt x="19951700" y="121302"/>
                </a:lnTo>
                <a:lnTo>
                  <a:pt x="19926300" y="105654"/>
                </a:lnTo>
                <a:lnTo>
                  <a:pt x="19913600" y="82235"/>
                </a:lnTo>
                <a:lnTo>
                  <a:pt x="19913600" y="54610"/>
                </a:lnTo>
                <a:lnTo>
                  <a:pt x="19900900" y="82235"/>
                </a:lnTo>
                <a:lnTo>
                  <a:pt x="19888200" y="105654"/>
                </a:lnTo>
                <a:lnTo>
                  <a:pt x="19862800" y="121302"/>
                </a:lnTo>
                <a:lnTo>
                  <a:pt x="19837400" y="126797"/>
                </a:lnTo>
                <a:lnTo>
                  <a:pt x="19812000" y="121302"/>
                </a:lnTo>
                <a:lnTo>
                  <a:pt x="19786600" y="105654"/>
                </a:lnTo>
                <a:lnTo>
                  <a:pt x="19773900" y="82235"/>
                </a:lnTo>
                <a:lnTo>
                  <a:pt x="19761200" y="54610"/>
                </a:lnTo>
                <a:lnTo>
                  <a:pt x="19761200" y="82235"/>
                </a:lnTo>
                <a:lnTo>
                  <a:pt x="19748500" y="105654"/>
                </a:lnTo>
                <a:lnTo>
                  <a:pt x="19723100" y="121302"/>
                </a:lnTo>
                <a:lnTo>
                  <a:pt x="19697700" y="126797"/>
                </a:lnTo>
                <a:lnTo>
                  <a:pt x="19659600" y="121302"/>
                </a:lnTo>
                <a:lnTo>
                  <a:pt x="19646900" y="105654"/>
                </a:lnTo>
                <a:lnTo>
                  <a:pt x="19621500" y="82235"/>
                </a:lnTo>
                <a:lnTo>
                  <a:pt x="19621500" y="54610"/>
                </a:lnTo>
                <a:lnTo>
                  <a:pt x="19608800" y="82235"/>
                </a:lnTo>
                <a:lnTo>
                  <a:pt x="19596100" y="105654"/>
                </a:lnTo>
                <a:lnTo>
                  <a:pt x="19570700" y="121302"/>
                </a:lnTo>
                <a:lnTo>
                  <a:pt x="19545300" y="126797"/>
                </a:lnTo>
                <a:lnTo>
                  <a:pt x="19519900" y="121302"/>
                </a:lnTo>
                <a:lnTo>
                  <a:pt x="19494500" y="105654"/>
                </a:lnTo>
                <a:lnTo>
                  <a:pt x="19481800" y="82235"/>
                </a:lnTo>
                <a:lnTo>
                  <a:pt x="19469100" y="54610"/>
                </a:lnTo>
                <a:lnTo>
                  <a:pt x="19469100" y="82235"/>
                </a:lnTo>
                <a:lnTo>
                  <a:pt x="19456400" y="105654"/>
                </a:lnTo>
                <a:lnTo>
                  <a:pt x="19431000" y="121302"/>
                </a:lnTo>
                <a:lnTo>
                  <a:pt x="19405600" y="126797"/>
                </a:lnTo>
                <a:lnTo>
                  <a:pt x="19380200" y="121302"/>
                </a:lnTo>
                <a:lnTo>
                  <a:pt x="19354800" y="105654"/>
                </a:lnTo>
                <a:lnTo>
                  <a:pt x="19342100" y="82235"/>
                </a:lnTo>
                <a:lnTo>
                  <a:pt x="19329400" y="54610"/>
                </a:lnTo>
                <a:lnTo>
                  <a:pt x="19329400" y="82235"/>
                </a:lnTo>
                <a:lnTo>
                  <a:pt x="19304000" y="105654"/>
                </a:lnTo>
                <a:lnTo>
                  <a:pt x="19291300" y="121302"/>
                </a:lnTo>
                <a:lnTo>
                  <a:pt x="19253200" y="126797"/>
                </a:lnTo>
                <a:lnTo>
                  <a:pt x="19227800" y="121302"/>
                </a:lnTo>
                <a:lnTo>
                  <a:pt x="19202400" y="105654"/>
                </a:lnTo>
                <a:lnTo>
                  <a:pt x="19189700" y="82235"/>
                </a:lnTo>
                <a:lnTo>
                  <a:pt x="19189700" y="54610"/>
                </a:lnTo>
                <a:lnTo>
                  <a:pt x="19177000" y="82235"/>
                </a:lnTo>
                <a:lnTo>
                  <a:pt x="19164300" y="105654"/>
                </a:lnTo>
                <a:lnTo>
                  <a:pt x="19138900" y="121302"/>
                </a:lnTo>
                <a:lnTo>
                  <a:pt x="19113500" y="126797"/>
                </a:lnTo>
                <a:lnTo>
                  <a:pt x="19088100" y="121302"/>
                </a:lnTo>
                <a:lnTo>
                  <a:pt x="19062700" y="105654"/>
                </a:lnTo>
                <a:lnTo>
                  <a:pt x="19050000" y="82235"/>
                </a:lnTo>
                <a:lnTo>
                  <a:pt x="19037300" y="54610"/>
                </a:lnTo>
                <a:lnTo>
                  <a:pt x="19037300" y="82235"/>
                </a:lnTo>
                <a:lnTo>
                  <a:pt x="19024600" y="105654"/>
                </a:lnTo>
                <a:lnTo>
                  <a:pt x="18999200" y="121302"/>
                </a:lnTo>
                <a:lnTo>
                  <a:pt x="18973800" y="126797"/>
                </a:lnTo>
                <a:lnTo>
                  <a:pt x="18948400" y="121302"/>
                </a:lnTo>
                <a:lnTo>
                  <a:pt x="18923000" y="105654"/>
                </a:lnTo>
                <a:lnTo>
                  <a:pt x="18897600" y="82235"/>
                </a:lnTo>
                <a:lnTo>
                  <a:pt x="18897600" y="54610"/>
                </a:lnTo>
                <a:lnTo>
                  <a:pt x="18897600" y="82235"/>
                </a:lnTo>
                <a:lnTo>
                  <a:pt x="18872200" y="105654"/>
                </a:lnTo>
                <a:lnTo>
                  <a:pt x="18859500" y="121302"/>
                </a:lnTo>
                <a:lnTo>
                  <a:pt x="18821400" y="126797"/>
                </a:lnTo>
                <a:lnTo>
                  <a:pt x="18796000" y="121302"/>
                </a:lnTo>
                <a:lnTo>
                  <a:pt x="18770600" y="105654"/>
                </a:lnTo>
                <a:lnTo>
                  <a:pt x="18757900" y="82235"/>
                </a:lnTo>
                <a:lnTo>
                  <a:pt x="18757900" y="54610"/>
                </a:lnTo>
                <a:lnTo>
                  <a:pt x="18745200" y="82235"/>
                </a:lnTo>
                <a:lnTo>
                  <a:pt x="18732500" y="105654"/>
                </a:lnTo>
                <a:lnTo>
                  <a:pt x="18707100" y="121302"/>
                </a:lnTo>
                <a:lnTo>
                  <a:pt x="18681700" y="126797"/>
                </a:lnTo>
                <a:lnTo>
                  <a:pt x="18656300" y="121302"/>
                </a:lnTo>
                <a:lnTo>
                  <a:pt x="18630900" y="105654"/>
                </a:lnTo>
                <a:lnTo>
                  <a:pt x="18618200" y="82235"/>
                </a:lnTo>
                <a:lnTo>
                  <a:pt x="18605500" y="54610"/>
                </a:lnTo>
                <a:lnTo>
                  <a:pt x="18605500" y="82235"/>
                </a:lnTo>
                <a:lnTo>
                  <a:pt x="18592800" y="105654"/>
                </a:lnTo>
                <a:lnTo>
                  <a:pt x="18567400" y="121302"/>
                </a:lnTo>
                <a:lnTo>
                  <a:pt x="18542000" y="126797"/>
                </a:lnTo>
                <a:lnTo>
                  <a:pt x="18503900" y="121302"/>
                </a:lnTo>
                <a:lnTo>
                  <a:pt x="18491200" y="105654"/>
                </a:lnTo>
                <a:lnTo>
                  <a:pt x="18465800" y="82235"/>
                </a:lnTo>
                <a:lnTo>
                  <a:pt x="18465800" y="54610"/>
                </a:lnTo>
                <a:lnTo>
                  <a:pt x="18453100" y="82235"/>
                </a:lnTo>
                <a:lnTo>
                  <a:pt x="18440400" y="105654"/>
                </a:lnTo>
                <a:lnTo>
                  <a:pt x="18415000" y="121302"/>
                </a:lnTo>
                <a:lnTo>
                  <a:pt x="18389600" y="126797"/>
                </a:lnTo>
                <a:lnTo>
                  <a:pt x="18364200" y="121302"/>
                </a:lnTo>
                <a:lnTo>
                  <a:pt x="18338800" y="105654"/>
                </a:lnTo>
                <a:lnTo>
                  <a:pt x="18326100" y="82235"/>
                </a:lnTo>
                <a:lnTo>
                  <a:pt x="18326100" y="54610"/>
                </a:lnTo>
                <a:lnTo>
                  <a:pt x="18313400" y="82235"/>
                </a:lnTo>
                <a:lnTo>
                  <a:pt x="18300700" y="105654"/>
                </a:lnTo>
                <a:lnTo>
                  <a:pt x="18275300" y="121302"/>
                </a:lnTo>
                <a:lnTo>
                  <a:pt x="18249900" y="126797"/>
                </a:lnTo>
                <a:lnTo>
                  <a:pt x="18224500" y="121302"/>
                </a:lnTo>
                <a:lnTo>
                  <a:pt x="18199100" y="105654"/>
                </a:lnTo>
                <a:lnTo>
                  <a:pt x="18186400" y="82235"/>
                </a:lnTo>
                <a:lnTo>
                  <a:pt x="18173700" y="54610"/>
                </a:lnTo>
                <a:lnTo>
                  <a:pt x="18173700" y="82235"/>
                </a:lnTo>
                <a:lnTo>
                  <a:pt x="18161000" y="105654"/>
                </a:lnTo>
                <a:lnTo>
                  <a:pt x="18135600" y="121302"/>
                </a:lnTo>
                <a:lnTo>
                  <a:pt x="18097500" y="126797"/>
                </a:lnTo>
                <a:lnTo>
                  <a:pt x="18072100" y="121302"/>
                </a:lnTo>
                <a:lnTo>
                  <a:pt x="18046700" y="105654"/>
                </a:lnTo>
                <a:lnTo>
                  <a:pt x="18034000" y="82235"/>
                </a:lnTo>
                <a:lnTo>
                  <a:pt x="18034000" y="54610"/>
                </a:lnTo>
                <a:lnTo>
                  <a:pt x="18021300" y="82235"/>
                </a:lnTo>
                <a:lnTo>
                  <a:pt x="18008600" y="105654"/>
                </a:lnTo>
                <a:lnTo>
                  <a:pt x="17983200" y="121302"/>
                </a:lnTo>
                <a:lnTo>
                  <a:pt x="17957800" y="126797"/>
                </a:lnTo>
                <a:lnTo>
                  <a:pt x="17932400" y="121302"/>
                </a:lnTo>
                <a:lnTo>
                  <a:pt x="17907000" y="105654"/>
                </a:lnTo>
                <a:lnTo>
                  <a:pt x="17894300" y="82235"/>
                </a:lnTo>
                <a:lnTo>
                  <a:pt x="17881600" y="54610"/>
                </a:lnTo>
                <a:lnTo>
                  <a:pt x="17881600" y="82235"/>
                </a:lnTo>
                <a:lnTo>
                  <a:pt x="17868900" y="105654"/>
                </a:lnTo>
                <a:lnTo>
                  <a:pt x="17843500" y="121302"/>
                </a:lnTo>
                <a:lnTo>
                  <a:pt x="17818100" y="126797"/>
                </a:lnTo>
                <a:lnTo>
                  <a:pt x="17792700" y="121302"/>
                </a:lnTo>
                <a:lnTo>
                  <a:pt x="17767300" y="105654"/>
                </a:lnTo>
                <a:lnTo>
                  <a:pt x="17754600" y="82235"/>
                </a:lnTo>
                <a:lnTo>
                  <a:pt x="17741900" y="54610"/>
                </a:lnTo>
                <a:lnTo>
                  <a:pt x="17741900" y="82235"/>
                </a:lnTo>
                <a:lnTo>
                  <a:pt x="17716500" y="105654"/>
                </a:lnTo>
                <a:lnTo>
                  <a:pt x="17703800" y="121302"/>
                </a:lnTo>
                <a:lnTo>
                  <a:pt x="17665700" y="126797"/>
                </a:lnTo>
                <a:lnTo>
                  <a:pt x="17640300" y="121302"/>
                </a:lnTo>
                <a:lnTo>
                  <a:pt x="17614900" y="105654"/>
                </a:lnTo>
                <a:lnTo>
                  <a:pt x="17602200" y="82235"/>
                </a:lnTo>
                <a:lnTo>
                  <a:pt x="17602200" y="54610"/>
                </a:lnTo>
                <a:lnTo>
                  <a:pt x="17589500" y="82235"/>
                </a:lnTo>
                <a:lnTo>
                  <a:pt x="17576800" y="105654"/>
                </a:lnTo>
                <a:lnTo>
                  <a:pt x="17551400" y="121302"/>
                </a:lnTo>
                <a:lnTo>
                  <a:pt x="17526000" y="126797"/>
                </a:lnTo>
                <a:lnTo>
                  <a:pt x="17500600" y="121302"/>
                </a:lnTo>
                <a:lnTo>
                  <a:pt x="17475200" y="105654"/>
                </a:lnTo>
                <a:lnTo>
                  <a:pt x="17462500" y="82235"/>
                </a:lnTo>
                <a:lnTo>
                  <a:pt x="17449800" y="54610"/>
                </a:lnTo>
                <a:lnTo>
                  <a:pt x="17449800" y="82235"/>
                </a:lnTo>
                <a:lnTo>
                  <a:pt x="17437100" y="105654"/>
                </a:lnTo>
                <a:lnTo>
                  <a:pt x="17411700" y="121302"/>
                </a:lnTo>
                <a:lnTo>
                  <a:pt x="17386300" y="126797"/>
                </a:lnTo>
                <a:lnTo>
                  <a:pt x="17348200" y="121302"/>
                </a:lnTo>
                <a:lnTo>
                  <a:pt x="17335500" y="105654"/>
                </a:lnTo>
                <a:lnTo>
                  <a:pt x="17310100" y="82235"/>
                </a:lnTo>
                <a:lnTo>
                  <a:pt x="17310100" y="54610"/>
                </a:lnTo>
                <a:lnTo>
                  <a:pt x="17310100" y="82235"/>
                </a:lnTo>
                <a:lnTo>
                  <a:pt x="17284700" y="105654"/>
                </a:lnTo>
                <a:lnTo>
                  <a:pt x="17259300" y="121302"/>
                </a:lnTo>
                <a:lnTo>
                  <a:pt x="17233900" y="126797"/>
                </a:lnTo>
                <a:lnTo>
                  <a:pt x="17208500" y="121302"/>
                </a:lnTo>
                <a:lnTo>
                  <a:pt x="17183100" y="105654"/>
                </a:lnTo>
                <a:lnTo>
                  <a:pt x="17170400" y="82235"/>
                </a:lnTo>
                <a:lnTo>
                  <a:pt x="17170400" y="54610"/>
                </a:lnTo>
                <a:lnTo>
                  <a:pt x="17157700" y="82235"/>
                </a:lnTo>
                <a:lnTo>
                  <a:pt x="17145000" y="105654"/>
                </a:lnTo>
                <a:lnTo>
                  <a:pt x="17119600" y="121302"/>
                </a:lnTo>
                <a:lnTo>
                  <a:pt x="17094200" y="126797"/>
                </a:lnTo>
                <a:lnTo>
                  <a:pt x="17068800" y="121302"/>
                </a:lnTo>
                <a:lnTo>
                  <a:pt x="17043400" y="105654"/>
                </a:lnTo>
                <a:lnTo>
                  <a:pt x="17030700" y="82235"/>
                </a:lnTo>
                <a:lnTo>
                  <a:pt x="17018000" y="54610"/>
                </a:lnTo>
                <a:lnTo>
                  <a:pt x="17018000" y="82235"/>
                </a:lnTo>
                <a:lnTo>
                  <a:pt x="17005300" y="105654"/>
                </a:lnTo>
                <a:lnTo>
                  <a:pt x="16979900" y="121302"/>
                </a:lnTo>
                <a:lnTo>
                  <a:pt x="16954500" y="126797"/>
                </a:lnTo>
                <a:lnTo>
                  <a:pt x="16916400" y="121302"/>
                </a:lnTo>
                <a:lnTo>
                  <a:pt x="16903700" y="105654"/>
                </a:lnTo>
                <a:lnTo>
                  <a:pt x="16878300" y="82235"/>
                </a:lnTo>
                <a:lnTo>
                  <a:pt x="16878300" y="54610"/>
                </a:lnTo>
                <a:lnTo>
                  <a:pt x="16865600" y="82235"/>
                </a:lnTo>
                <a:lnTo>
                  <a:pt x="16852900" y="105654"/>
                </a:lnTo>
                <a:lnTo>
                  <a:pt x="16827500" y="121302"/>
                </a:lnTo>
                <a:lnTo>
                  <a:pt x="16802100" y="126797"/>
                </a:lnTo>
                <a:lnTo>
                  <a:pt x="16776700" y="121302"/>
                </a:lnTo>
                <a:lnTo>
                  <a:pt x="16751300" y="105654"/>
                </a:lnTo>
                <a:lnTo>
                  <a:pt x="16738600" y="82235"/>
                </a:lnTo>
                <a:lnTo>
                  <a:pt x="16725900" y="54610"/>
                </a:lnTo>
                <a:lnTo>
                  <a:pt x="16725900" y="82235"/>
                </a:lnTo>
                <a:lnTo>
                  <a:pt x="16713200" y="105654"/>
                </a:lnTo>
                <a:lnTo>
                  <a:pt x="16687800" y="121302"/>
                </a:lnTo>
                <a:lnTo>
                  <a:pt x="16662400" y="126797"/>
                </a:lnTo>
                <a:lnTo>
                  <a:pt x="16637000" y="121302"/>
                </a:lnTo>
                <a:lnTo>
                  <a:pt x="16611600" y="105654"/>
                </a:lnTo>
                <a:lnTo>
                  <a:pt x="16598900" y="82235"/>
                </a:lnTo>
                <a:lnTo>
                  <a:pt x="16586200" y="54610"/>
                </a:lnTo>
                <a:lnTo>
                  <a:pt x="16586200" y="82235"/>
                </a:lnTo>
                <a:lnTo>
                  <a:pt x="16560800" y="105654"/>
                </a:lnTo>
                <a:lnTo>
                  <a:pt x="16548100" y="121302"/>
                </a:lnTo>
                <a:lnTo>
                  <a:pt x="16510000" y="126797"/>
                </a:lnTo>
                <a:lnTo>
                  <a:pt x="16484600" y="121302"/>
                </a:lnTo>
                <a:lnTo>
                  <a:pt x="16459200" y="105654"/>
                </a:lnTo>
                <a:lnTo>
                  <a:pt x="16446500" y="82235"/>
                </a:lnTo>
                <a:lnTo>
                  <a:pt x="16446500" y="54610"/>
                </a:lnTo>
                <a:lnTo>
                  <a:pt x="16433800" y="82235"/>
                </a:lnTo>
                <a:lnTo>
                  <a:pt x="16421100" y="105654"/>
                </a:lnTo>
                <a:lnTo>
                  <a:pt x="16395700" y="121302"/>
                </a:lnTo>
                <a:lnTo>
                  <a:pt x="16370300" y="126797"/>
                </a:lnTo>
                <a:lnTo>
                  <a:pt x="16344900" y="121302"/>
                </a:lnTo>
                <a:lnTo>
                  <a:pt x="16319500" y="105654"/>
                </a:lnTo>
                <a:lnTo>
                  <a:pt x="16306800" y="82235"/>
                </a:lnTo>
                <a:lnTo>
                  <a:pt x="16294100" y="54610"/>
                </a:lnTo>
                <a:lnTo>
                  <a:pt x="16294100" y="82235"/>
                </a:lnTo>
                <a:lnTo>
                  <a:pt x="16281400" y="105654"/>
                </a:lnTo>
                <a:lnTo>
                  <a:pt x="16256000" y="121302"/>
                </a:lnTo>
                <a:lnTo>
                  <a:pt x="16230600" y="126797"/>
                </a:lnTo>
                <a:lnTo>
                  <a:pt x="16205200" y="121302"/>
                </a:lnTo>
                <a:lnTo>
                  <a:pt x="16179800" y="105654"/>
                </a:lnTo>
                <a:lnTo>
                  <a:pt x="16154400" y="82235"/>
                </a:lnTo>
                <a:lnTo>
                  <a:pt x="16154400" y="54610"/>
                </a:lnTo>
                <a:lnTo>
                  <a:pt x="16154400" y="82235"/>
                </a:lnTo>
                <a:lnTo>
                  <a:pt x="16129000" y="105654"/>
                </a:lnTo>
                <a:lnTo>
                  <a:pt x="16116300" y="121302"/>
                </a:lnTo>
                <a:lnTo>
                  <a:pt x="16078200" y="126797"/>
                </a:lnTo>
                <a:lnTo>
                  <a:pt x="16052800" y="121302"/>
                </a:lnTo>
                <a:lnTo>
                  <a:pt x="16027400" y="105654"/>
                </a:lnTo>
                <a:lnTo>
                  <a:pt x="16014700" y="82235"/>
                </a:lnTo>
                <a:lnTo>
                  <a:pt x="16014700" y="54610"/>
                </a:lnTo>
                <a:lnTo>
                  <a:pt x="16002000" y="82235"/>
                </a:lnTo>
                <a:lnTo>
                  <a:pt x="15989300" y="105654"/>
                </a:lnTo>
                <a:lnTo>
                  <a:pt x="15963900" y="121302"/>
                </a:lnTo>
                <a:lnTo>
                  <a:pt x="15938500" y="126797"/>
                </a:lnTo>
                <a:lnTo>
                  <a:pt x="15913100" y="121302"/>
                </a:lnTo>
                <a:lnTo>
                  <a:pt x="15887700" y="105654"/>
                </a:lnTo>
                <a:lnTo>
                  <a:pt x="15875000" y="82235"/>
                </a:lnTo>
                <a:lnTo>
                  <a:pt x="15862300" y="54610"/>
                </a:lnTo>
                <a:lnTo>
                  <a:pt x="15862300" y="82235"/>
                </a:lnTo>
                <a:lnTo>
                  <a:pt x="15849600" y="105654"/>
                </a:lnTo>
                <a:lnTo>
                  <a:pt x="15824200" y="121302"/>
                </a:lnTo>
                <a:lnTo>
                  <a:pt x="15798800" y="126797"/>
                </a:lnTo>
                <a:lnTo>
                  <a:pt x="15760700" y="121302"/>
                </a:lnTo>
                <a:lnTo>
                  <a:pt x="15748000" y="105654"/>
                </a:lnTo>
                <a:lnTo>
                  <a:pt x="15722600" y="82235"/>
                </a:lnTo>
                <a:lnTo>
                  <a:pt x="15722600" y="54610"/>
                </a:lnTo>
                <a:lnTo>
                  <a:pt x="15709900" y="82235"/>
                </a:lnTo>
                <a:lnTo>
                  <a:pt x="15697200" y="105654"/>
                </a:lnTo>
                <a:lnTo>
                  <a:pt x="15671800" y="121302"/>
                </a:lnTo>
                <a:lnTo>
                  <a:pt x="15646400" y="126797"/>
                </a:lnTo>
                <a:lnTo>
                  <a:pt x="15621000" y="121302"/>
                </a:lnTo>
                <a:lnTo>
                  <a:pt x="15595600" y="105654"/>
                </a:lnTo>
                <a:lnTo>
                  <a:pt x="15582900" y="82235"/>
                </a:lnTo>
                <a:lnTo>
                  <a:pt x="15582900" y="54610"/>
                </a:lnTo>
                <a:lnTo>
                  <a:pt x="15570200" y="82235"/>
                </a:lnTo>
                <a:lnTo>
                  <a:pt x="15557500" y="105654"/>
                </a:lnTo>
                <a:lnTo>
                  <a:pt x="15532100" y="121302"/>
                </a:lnTo>
                <a:lnTo>
                  <a:pt x="15506700" y="126797"/>
                </a:lnTo>
                <a:lnTo>
                  <a:pt x="15481300" y="121302"/>
                </a:lnTo>
                <a:lnTo>
                  <a:pt x="15455900" y="105654"/>
                </a:lnTo>
                <a:lnTo>
                  <a:pt x="15443200" y="82235"/>
                </a:lnTo>
                <a:lnTo>
                  <a:pt x="15430500" y="54610"/>
                </a:lnTo>
                <a:lnTo>
                  <a:pt x="15430500" y="82235"/>
                </a:lnTo>
                <a:lnTo>
                  <a:pt x="15417800" y="105654"/>
                </a:lnTo>
                <a:lnTo>
                  <a:pt x="15392400" y="121302"/>
                </a:lnTo>
                <a:lnTo>
                  <a:pt x="15367000" y="126797"/>
                </a:lnTo>
                <a:lnTo>
                  <a:pt x="15328900" y="121302"/>
                </a:lnTo>
                <a:lnTo>
                  <a:pt x="15303500" y="105654"/>
                </a:lnTo>
                <a:lnTo>
                  <a:pt x="15290800" y="82235"/>
                </a:lnTo>
                <a:lnTo>
                  <a:pt x="15290800" y="54610"/>
                </a:lnTo>
                <a:lnTo>
                  <a:pt x="15278100" y="82235"/>
                </a:lnTo>
                <a:lnTo>
                  <a:pt x="15265400" y="105654"/>
                </a:lnTo>
                <a:lnTo>
                  <a:pt x="15240000" y="121302"/>
                </a:lnTo>
                <a:lnTo>
                  <a:pt x="15214600" y="126797"/>
                </a:lnTo>
                <a:lnTo>
                  <a:pt x="15189200" y="121302"/>
                </a:lnTo>
                <a:lnTo>
                  <a:pt x="15163800" y="105654"/>
                </a:lnTo>
                <a:lnTo>
                  <a:pt x="15151100" y="82235"/>
                </a:lnTo>
                <a:lnTo>
                  <a:pt x="15138400" y="54610"/>
                </a:lnTo>
                <a:lnTo>
                  <a:pt x="15138400" y="82235"/>
                </a:lnTo>
                <a:lnTo>
                  <a:pt x="15125700" y="105654"/>
                </a:lnTo>
                <a:lnTo>
                  <a:pt x="15100300" y="121302"/>
                </a:lnTo>
                <a:lnTo>
                  <a:pt x="15074900" y="126797"/>
                </a:lnTo>
                <a:lnTo>
                  <a:pt x="15049500" y="121302"/>
                </a:lnTo>
                <a:lnTo>
                  <a:pt x="15024100" y="105654"/>
                </a:lnTo>
                <a:lnTo>
                  <a:pt x="15011400" y="82235"/>
                </a:lnTo>
                <a:lnTo>
                  <a:pt x="14998700" y="54610"/>
                </a:lnTo>
                <a:lnTo>
                  <a:pt x="14998700" y="82235"/>
                </a:lnTo>
                <a:lnTo>
                  <a:pt x="14973300" y="105654"/>
                </a:lnTo>
                <a:lnTo>
                  <a:pt x="14960600" y="121302"/>
                </a:lnTo>
                <a:lnTo>
                  <a:pt x="14922500" y="126797"/>
                </a:lnTo>
                <a:lnTo>
                  <a:pt x="14897100" y="121302"/>
                </a:lnTo>
                <a:lnTo>
                  <a:pt x="14871700" y="105654"/>
                </a:lnTo>
                <a:lnTo>
                  <a:pt x="14859000" y="82235"/>
                </a:lnTo>
                <a:lnTo>
                  <a:pt x="14859000" y="54610"/>
                </a:lnTo>
                <a:lnTo>
                  <a:pt x="14846300" y="82235"/>
                </a:lnTo>
                <a:lnTo>
                  <a:pt x="14833600" y="105654"/>
                </a:lnTo>
                <a:lnTo>
                  <a:pt x="14808200" y="121302"/>
                </a:lnTo>
                <a:lnTo>
                  <a:pt x="14782800" y="126797"/>
                </a:lnTo>
                <a:lnTo>
                  <a:pt x="14757400" y="121302"/>
                </a:lnTo>
                <a:lnTo>
                  <a:pt x="14732000" y="105654"/>
                </a:lnTo>
                <a:lnTo>
                  <a:pt x="14719300" y="82235"/>
                </a:lnTo>
                <a:lnTo>
                  <a:pt x="14706600" y="54610"/>
                </a:lnTo>
                <a:lnTo>
                  <a:pt x="14706600" y="82235"/>
                </a:lnTo>
                <a:lnTo>
                  <a:pt x="14693900" y="105654"/>
                </a:lnTo>
                <a:lnTo>
                  <a:pt x="14668500" y="121302"/>
                </a:lnTo>
                <a:lnTo>
                  <a:pt x="14643100" y="126797"/>
                </a:lnTo>
                <a:lnTo>
                  <a:pt x="14605000" y="121302"/>
                </a:lnTo>
                <a:lnTo>
                  <a:pt x="14592300" y="105654"/>
                </a:lnTo>
                <a:lnTo>
                  <a:pt x="14566900" y="82235"/>
                </a:lnTo>
                <a:lnTo>
                  <a:pt x="14566900" y="54610"/>
                </a:lnTo>
                <a:lnTo>
                  <a:pt x="14566900" y="82235"/>
                </a:lnTo>
                <a:lnTo>
                  <a:pt x="14541500" y="105654"/>
                </a:lnTo>
                <a:lnTo>
                  <a:pt x="14516100" y="121302"/>
                </a:lnTo>
                <a:lnTo>
                  <a:pt x="14490700" y="126797"/>
                </a:lnTo>
                <a:lnTo>
                  <a:pt x="14465300" y="121302"/>
                </a:lnTo>
                <a:lnTo>
                  <a:pt x="14439900" y="105654"/>
                </a:lnTo>
                <a:lnTo>
                  <a:pt x="14427200" y="82235"/>
                </a:lnTo>
                <a:lnTo>
                  <a:pt x="14427200" y="54610"/>
                </a:lnTo>
                <a:lnTo>
                  <a:pt x="14414500" y="82235"/>
                </a:lnTo>
                <a:lnTo>
                  <a:pt x="14401800" y="105654"/>
                </a:lnTo>
                <a:lnTo>
                  <a:pt x="14376400" y="121302"/>
                </a:lnTo>
                <a:lnTo>
                  <a:pt x="14351000" y="126797"/>
                </a:lnTo>
                <a:lnTo>
                  <a:pt x="14325600" y="121302"/>
                </a:lnTo>
                <a:lnTo>
                  <a:pt x="14300200" y="105654"/>
                </a:lnTo>
                <a:lnTo>
                  <a:pt x="14287500" y="82235"/>
                </a:lnTo>
                <a:lnTo>
                  <a:pt x="14274800" y="54610"/>
                </a:lnTo>
                <a:lnTo>
                  <a:pt x="14274800" y="82235"/>
                </a:lnTo>
                <a:lnTo>
                  <a:pt x="14262100" y="105654"/>
                </a:lnTo>
                <a:lnTo>
                  <a:pt x="14236700" y="121302"/>
                </a:lnTo>
                <a:lnTo>
                  <a:pt x="14211300" y="126797"/>
                </a:lnTo>
                <a:lnTo>
                  <a:pt x="14173200" y="121302"/>
                </a:lnTo>
                <a:lnTo>
                  <a:pt x="14160500" y="105654"/>
                </a:lnTo>
                <a:lnTo>
                  <a:pt x="14135100" y="82235"/>
                </a:lnTo>
                <a:lnTo>
                  <a:pt x="14135100" y="54610"/>
                </a:lnTo>
                <a:lnTo>
                  <a:pt x="14122400" y="82235"/>
                </a:lnTo>
                <a:lnTo>
                  <a:pt x="14109700" y="105654"/>
                </a:lnTo>
                <a:lnTo>
                  <a:pt x="14084300" y="121302"/>
                </a:lnTo>
                <a:lnTo>
                  <a:pt x="14058900" y="126797"/>
                </a:lnTo>
                <a:lnTo>
                  <a:pt x="14033500" y="121302"/>
                </a:lnTo>
                <a:lnTo>
                  <a:pt x="14008100" y="105654"/>
                </a:lnTo>
                <a:lnTo>
                  <a:pt x="13995400" y="82235"/>
                </a:lnTo>
                <a:lnTo>
                  <a:pt x="13995400" y="54610"/>
                </a:lnTo>
                <a:lnTo>
                  <a:pt x="13982700" y="82235"/>
                </a:lnTo>
                <a:lnTo>
                  <a:pt x="13970000" y="105654"/>
                </a:lnTo>
                <a:lnTo>
                  <a:pt x="13944600" y="121302"/>
                </a:lnTo>
                <a:lnTo>
                  <a:pt x="13919200" y="126797"/>
                </a:lnTo>
                <a:lnTo>
                  <a:pt x="13893800" y="121302"/>
                </a:lnTo>
                <a:lnTo>
                  <a:pt x="13868400" y="105654"/>
                </a:lnTo>
                <a:lnTo>
                  <a:pt x="13855700" y="82235"/>
                </a:lnTo>
                <a:lnTo>
                  <a:pt x="13843000" y="54610"/>
                </a:lnTo>
                <a:lnTo>
                  <a:pt x="13843000" y="82235"/>
                </a:lnTo>
                <a:lnTo>
                  <a:pt x="13817600" y="105654"/>
                </a:lnTo>
                <a:lnTo>
                  <a:pt x="13804900" y="121302"/>
                </a:lnTo>
                <a:lnTo>
                  <a:pt x="13766800" y="126797"/>
                </a:lnTo>
                <a:lnTo>
                  <a:pt x="13741400" y="121302"/>
                </a:lnTo>
                <a:lnTo>
                  <a:pt x="13716000" y="105654"/>
                </a:lnTo>
                <a:lnTo>
                  <a:pt x="13703300" y="82235"/>
                </a:lnTo>
                <a:lnTo>
                  <a:pt x="13703300" y="54610"/>
                </a:lnTo>
                <a:lnTo>
                  <a:pt x="13690600" y="82235"/>
                </a:lnTo>
                <a:lnTo>
                  <a:pt x="13677900" y="105654"/>
                </a:lnTo>
                <a:lnTo>
                  <a:pt x="13652500" y="121302"/>
                </a:lnTo>
                <a:lnTo>
                  <a:pt x="13627100" y="126797"/>
                </a:lnTo>
                <a:lnTo>
                  <a:pt x="13601700" y="121302"/>
                </a:lnTo>
                <a:lnTo>
                  <a:pt x="13576300" y="105654"/>
                </a:lnTo>
                <a:lnTo>
                  <a:pt x="13563600" y="82235"/>
                </a:lnTo>
                <a:lnTo>
                  <a:pt x="13550900" y="54610"/>
                </a:lnTo>
                <a:lnTo>
                  <a:pt x="13550900" y="82235"/>
                </a:lnTo>
                <a:lnTo>
                  <a:pt x="13538200" y="105654"/>
                </a:lnTo>
                <a:lnTo>
                  <a:pt x="13512800" y="121302"/>
                </a:lnTo>
                <a:lnTo>
                  <a:pt x="13487400" y="126797"/>
                </a:lnTo>
                <a:lnTo>
                  <a:pt x="13462000" y="121302"/>
                </a:lnTo>
                <a:lnTo>
                  <a:pt x="13436600" y="105654"/>
                </a:lnTo>
                <a:lnTo>
                  <a:pt x="13411200" y="82235"/>
                </a:lnTo>
                <a:lnTo>
                  <a:pt x="13411200" y="54610"/>
                </a:lnTo>
                <a:lnTo>
                  <a:pt x="13411200" y="82235"/>
                </a:lnTo>
                <a:lnTo>
                  <a:pt x="13385800" y="105654"/>
                </a:lnTo>
                <a:lnTo>
                  <a:pt x="13373100" y="121302"/>
                </a:lnTo>
                <a:lnTo>
                  <a:pt x="13335000" y="126797"/>
                </a:lnTo>
                <a:lnTo>
                  <a:pt x="13309600" y="121302"/>
                </a:lnTo>
                <a:lnTo>
                  <a:pt x="13284200" y="105654"/>
                </a:lnTo>
                <a:lnTo>
                  <a:pt x="13271500" y="82235"/>
                </a:lnTo>
                <a:lnTo>
                  <a:pt x="13271500" y="54610"/>
                </a:lnTo>
                <a:lnTo>
                  <a:pt x="13258800" y="82235"/>
                </a:lnTo>
                <a:lnTo>
                  <a:pt x="13246100" y="105654"/>
                </a:lnTo>
                <a:lnTo>
                  <a:pt x="13220700" y="121302"/>
                </a:lnTo>
                <a:lnTo>
                  <a:pt x="13195300" y="126797"/>
                </a:lnTo>
                <a:lnTo>
                  <a:pt x="13169900" y="121302"/>
                </a:lnTo>
                <a:lnTo>
                  <a:pt x="13144500" y="105654"/>
                </a:lnTo>
                <a:lnTo>
                  <a:pt x="13131800" y="82235"/>
                </a:lnTo>
                <a:lnTo>
                  <a:pt x="13119100" y="54610"/>
                </a:lnTo>
                <a:lnTo>
                  <a:pt x="13119100" y="82235"/>
                </a:lnTo>
                <a:lnTo>
                  <a:pt x="13106400" y="105654"/>
                </a:lnTo>
                <a:lnTo>
                  <a:pt x="13081000" y="121302"/>
                </a:lnTo>
                <a:lnTo>
                  <a:pt x="13055600" y="126797"/>
                </a:lnTo>
                <a:lnTo>
                  <a:pt x="13017500" y="121302"/>
                </a:lnTo>
                <a:lnTo>
                  <a:pt x="13004800" y="105654"/>
                </a:lnTo>
                <a:lnTo>
                  <a:pt x="12979400" y="82235"/>
                </a:lnTo>
                <a:lnTo>
                  <a:pt x="12979400" y="54610"/>
                </a:lnTo>
                <a:lnTo>
                  <a:pt x="12966700" y="82235"/>
                </a:lnTo>
                <a:lnTo>
                  <a:pt x="12954000" y="105654"/>
                </a:lnTo>
                <a:lnTo>
                  <a:pt x="12928600" y="121302"/>
                </a:lnTo>
                <a:lnTo>
                  <a:pt x="12903200" y="126797"/>
                </a:lnTo>
                <a:lnTo>
                  <a:pt x="12877800" y="121302"/>
                </a:lnTo>
                <a:lnTo>
                  <a:pt x="12852400" y="105654"/>
                </a:lnTo>
                <a:lnTo>
                  <a:pt x="12839700" y="82235"/>
                </a:lnTo>
                <a:lnTo>
                  <a:pt x="12839700" y="54610"/>
                </a:lnTo>
                <a:lnTo>
                  <a:pt x="12827000" y="82235"/>
                </a:lnTo>
                <a:lnTo>
                  <a:pt x="12814300" y="105654"/>
                </a:lnTo>
                <a:lnTo>
                  <a:pt x="12788900" y="121302"/>
                </a:lnTo>
                <a:lnTo>
                  <a:pt x="12763500" y="126797"/>
                </a:lnTo>
                <a:lnTo>
                  <a:pt x="12738100" y="121302"/>
                </a:lnTo>
                <a:lnTo>
                  <a:pt x="12712700" y="105654"/>
                </a:lnTo>
                <a:lnTo>
                  <a:pt x="12700000" y="82235"/>
                </a:lnTo>
                <a:lnTo>
                  <a:pt x="12687300" y="54610"/>
                </a:lnTo>
                <a:lnTo>
                  <a:pt x="12687300" y="82235"/>
                </a:lnTo>
                <a:lnTo>
                  <a:pt x="12674600" y="105654"/>
                </a:lnTo>
                <a:lnTo>
                  <a:pt x="12649200" y="121302"/>
                </a:lnTo>
                <a:lnTo>
                  <a:pt x="12623800" y="126797"/>
                </a:lnTo>
                <a:lnTo>
                  <a:pt x="12585700" y="121302"/>
                </a:lnTo>
                <a:lnTo>
                  <a:pt x="12560300" y="105654"/>
                </a:lnTo>
                <a:lnTo>
                  <a:pt x="12547600" y="82235"/>
                </a:lnTo>
                <a:lnTo>
                  <a:pt x="12547600" y="54610"/>
                </a:lnTo>
                <a:lnTo>
                  <a:pt x="12534900" y="82235"/>
                </a:lnTo>
                <a:lnTo>
                  <a:pt x="12522200" y="105654"/>
                </a:lnTo>
                <a:lnTo>
                  <a:pt x="12496800" y="121302"/>
                </a:lnTo>
                <a:lnTo>
                  <a:pt x="12471400" y="126797"/>
                </a:lnTo>
                <a:lnTo>
                  <a:pt x="12446000" y="121302"/>
                </a:lnTo>
                <a:lnTo>
                  <a:pt x="12420600" y="105654"/>
                </a:lnTo>
                <a:lnTo>
                  <a:pt x="12407900" y="82235"/>
                </a:lnTo>
                <a:lnTo>
                  <a:pt x="12395200" y="54610"/>
                </a:lnTo>
                <a:lnTo>
                  <a:pt x="12395200" y="82235"/>
                </a:lnTo>
                <a:lnTo>
                  <a:pt x="12382500" y="105654"/>
                </a:lnTo>
                <a:lnTo>
                  <a:pt x="12357100" y="121302"/>
                </a:lnTo>
                <a:lnTo>
                  <a:pt x="12331700" y="126797"/>
                </a:lnTo>
                <a:lnTo>
                  <a:pt x="12306300" y="121302"/>
                </a:lnTo>
                <a:lnTo>
                  <a:pt x="12280900" y="105654"/>
                </a:lnTo>
                <a:lnTo>
                  <a:pt x="12268200" y="82235"/>
                </a:lnTo>
                <a:lnTo>
                  <a:pt x="12255500" y="54610"/>
                </a:lnTo>
                <a:lnTo>
                  <a:pt x="12255500" y="82235"/>
                </a:lnTo>
                <a:lnTo>
                  <a:pt x="12230100" y="105654"/>
                </a:lnTo>
                <a:lnTo>
                  <a:pt x="12217400" y="121302"/>
                </a:lnTo>
                <a:lnTo>
                  <a:pt x="12179300" y="126797"/>
                </a:lnTo>
                <a:lnTo>
                  <a:pt x="12153900" y="121302"/>
                </a:lnTo>
                <a:lnTo>
                  <a:pt x="12128500" y="105654"/>
                </a:lnTo>
                <a:lnTo>
                  <a:pt x="12115800" y="82235"/>
                </a:lnTo>
                <a:lnTo>
                  <a:pt x="12115800" y="54610"/>
                </a:lnTo>
                <a:lnTo>
                  <a:pt x="12103100" y="82235"/>
                </a:lnTo>
                <a:lnTo>
                  <a:pt x="12090400" y="105654"/>
                </a:lnTo>
                <a:lnTo>
                  <a:pt x="12065000" y="121302"/>
                </a:lnTo>
                <a:lnTo>
                  <a:pt x="12039600" y="126797"/>
                </a:lnTo>
                <a:lnTo>
                  <a:pt x="12014200" y="121302"/>
                </a:lnTo>
                <a:lnTo>
                  <a:pt x="11988800" y="105654"/>
                </a:lnTo>
                <a:lnTo>
                  <a:pt x="11976100" y="82235"/>
                </a:lnTo>
                <a:lnTo>
                  <a:pt x="11963400" y="54610"/>
                </a:lnTo>
                <a:lnTo>
                  <a:pt x="11963400" y="82235"/>
                </a:lnTo>
                <a:lnTo>
                  <a:pt x="11950700" y="105654"/>
                </a:lnTo>
                <a:lnTo>
                  <a:pt x="11925300" y="121302"/>
                </a:lnTo>
                <a:lnTo>
                  <a:pt x="11899900" y="126797"/>
                </a:lnTo>
                <a:lnTo>
                  <a:pt x="11861800" y="121302"/>
                </a:lnTo>
                <a:lnTo>
                  <a:pt x="11849100" y="105654"/>
                </a:lnTo>
                <a:lnTo>
                  <a:pt x="11823700" y="82235"/>
                </a:lnTo>
                <a:lnTo>
                  <a:pt x="11823700" y="54610"/>
                </a:lnTo>
                <a:lnTo>
                  <a:pt x="11823700" y="82235"/>
                </a:lnTo>
                <a:lnTo>
                  <a:pt x="11798300" y="105654"/>
                </a:lnTo>
                <a:lnTo>
                  <a:pt x="11772900" y="121302"/>
                </a:lnTo>
                <a:lnTo>
                  <a:pt x="11747500" y="126797"/>
                </a:lnTo>
                <a:lnTo>
                  <a:pt x="11722100" y="121302"/>
                </a:lnTo>
                <a:lnTo>
                  <a:pt x="11696700" y="105654"/>
                </a:lnTo>
                <a:lnTo>
                  <a:pt x="11684000" y="82235"/>
                </a:lnTo>
                <a:lnTo>
                  <a:pt x="11684000" y="54610"/>
                </a:lnTo>
                <a:lnTo>
                  <a:pt x="11671300" y="82235"/>
                </a:lnTo>
                <a:lnTo>
                  <a:pt x="11658600" y="105654"/>
                </a:lnTo>
                <a:lnTo>
                  <a:pt x="11633200" y="121302"/>
                </a:lnTo>
                <a:lnTo>
                  <a:pt x="11607800" y="126797"/>
                </a:lnTo>
                <a:lnTo>
                  <a:pt x="11582400" y="121302"/>
                </a:lnTo>
                <a:lnTo>
                  <a:pt x="11557000" y="105654"/>
                </a:lnTo>
                <a:lnTo>
                  <a:pt x="11544300" y="82235"/>
                </a:lnTo>
                <a:lnTo>
                  <a:pt x="11531600" y="54610"/>
                </a:lnTo>
                <a:lnTo>
                  <a:pt x="11531600" y="82235"/>
                </a:lnTo>
                <a:lnTo>
                  <a:pt x="11518900" y="105654"/>
                </a:lnTo>
                <a:lnTo>
                  <a:pt x="11493500" y="121302"/>
                </a:lnTo>
                <a:lnTo>
                  <a:pt x="11468100" y="126797"/>
                </a:lnTo>
                <a:lnTo>
                  <a:pt x="11430000" y="121302"/>
                </a:lnTo>
                <a:lnTo>
                  <a:pt x="11417300" y="105654"/>
                </a:lnTo>
                <a:lnTo>
                  <a:pt x="11391900" y="82235"/>
                </a:lnTo>
                <a:lnTo>
                  <a:pt x="11391900" y="54610"/>
                </a:lnTo>
                <a:lnTo>
                  <a:pt x="11379200" y="82235"/>
                </a:lnTo>
                <a:lnTo>
                  <a:pt x="11366500" y="105654"/>
                </a:lnTo>
                <a:lnTo>
                  <a:pt x="11341100" y="121302"/>
                </a:lnTo>
                <a:lnTo>
                  <a:pt x="11315700" y="126797"/>
                </a:lnTo>
                <a:lnTo>
                  <a:pt x="11290300" y="121302"/>
                </a:lnTo>
                <a:lnTo>
                  <a:pt x="11264900" y="105654"/>
                </a:lnTo>
                <a:lnTo>
                  <a:pt x="11252200" y="82235"/>
                </a:lnTo>
                <a:lnTo>
                  <a:pt x="11252200" y="54610"/>
                </a:lnTo>
                <a:lnTo>
                  <a:pt x="11239500" y="82235"/>
                </a:lnTo>
                <a:lnTo>
                  <a:pt x="11226800" y="105654"/>
                </a:lnTo>
                <a:lnTo>
                  <a:pt x="11201400" y="121302"/>
                </a:lnTo>
                <a:lnTo>
                  <a:pt x="11176000" y="126797"/>
                </a:lnTo>
                <a:lnTo>
                  <a:pt x="11150600" y="121302"/>
                </a:lnTo>
                <a:lnTo>
                  <a:pt x="11125200" y="105654"/>
                </a:lnTo>
                <a:lnTo>
                  <a:pt x="11112500" y="82235"/>
                </a:lnTo>
                <a:lnTo>
                  <a:pt x="11099800" y="54610"/>
                </a:lnTo>
                <a:lnTo>
                  <a:pt x="11099800" y="82235"/>
                </a:lnTo>
                <a:lnTo>
                  <a:pt x="11074400" y="105654"/>
                </a:lnTo>
                <a:lnTo>
                  <a:pt x="11061700" y="121302"/>
                </a:lnTo>
                <a:lnTo>
                  <a:pt x="11023600" y="126797"/>
                </a:lnTo>
                <a:lnTo>
                  <a:pt x="10998200" y="121302"/>
                </a:lnTo>
                <a:lnTo>
                  <a:pt x="10972800" y="105654"/>
                </a:lnTo>
                <a:lnTo>
                  <a:pt x="10960100" y="82235"/>
                </a:lnTo>
                <a:lnTo>
                  <a:pt x="10960100" y="54610"/>
                </a:lnTo>
                <a:lnTo>
                  <a:pt x="10947400" y="82235"/>
                </a:lnTo>
                <a:lnTo>
                  <a:pt x="10934700" y="105654"/>
                </a:lnTo>
                <a:lnTo>
                  <a:pt x="10909300" y="121302"/>
                </a:lnTo>
                <a:lnTo>
                  <a:pt x="10883900" y="126797"/>
                </a:lnTo>
                <a:lnTo>
                  <a:pt x="10858500" y="121302"/>
                </a:lnTo>
                <a:lnTo>
                  <a:pt x="10833100" y="105654"/>
                </a:lnTo>
                <a:lnTo>
                  <a:pt x="10820400" y="82235"/>
                </a:lnTo>
                <a:lnTo>
                  <a:pt x="10807700" y="54610"/>
                </a:lnTo>
                <a:lnTo>
                  <a:pt x="10807700" y="82235"/>
                </a:lnTo>
                <a:lnTo>
                  <a:pt x="10795000" y="105654"/>
                </a:lnTo>
                <a:lnTo>
                  <a:pt x="10769600" y="121302"/>
                </a:lnTo>
                <a:lnTo>
                  <a:pt x="10744200" y="126797"/>
                </a:lnTo>
                <a:lnTo>
                  <a:pt x="10718800" y="121302"/>
                </a:lnTo>
                <a:lnTo>
                  <a:pt x="10693400" y="105654"/>
                </a:lnTo>
                <a:lnTo>
                  <a:pt x="10668000" y="82235"/>
                </a:lnTo>
                <a:lnTo>
                  <a:pt x="10668000" y="54610"/>
                </a:lnTo>
                <a:lnTo>
                  <a:pt x="10668000" y="82235"/>
                </a:lnTo>
                <a:lnTo>
                  <a:pt x="10642600" y="105654"/>
                </a:lnTo>
                <a:lnTo>
                  <a:pt x="10629900" y="121302"/>
                </a:lnTo>
                <a:lnTo>
                  <a:pt x="10591800" y="126797"/>
                </a:lnTo>
                <a:lnTo>
                  <a:pt x="10566400" y="121302"/>
                </a:lnTo>
                <a:lnTo>
                  <a:pt x="10541000" y="105654"/>
                </a:lnTo>
                <a:lnTo>
                  <a:pt x="10528300" y="82235"/>
                </a:lnTo>
                <a:lnTo>
                  <a:pt x="10528300" y="54610"/>
                </a:lnTo>
                <a:lnTo>
                  <a:pt x="10515600" y="82235"/>
                </a:lnTo>
                <a:lnTo>
                  <a:pt x="10502900" y="105654"/>
                </a:lnTo>
                <a:lnTo>
                  <a:pt x="10477500" y="121302"/>
                </a:lnTo>
                <a:lnTo>
                  <a:pt x="10452100" y="126797"/>
                </a:lnTo>
                <a:lnTo>
                  <a:pt x="10426700" y="121302"/>
                </a:lnTo>
                <a:lnTo>
                  <a:pt x="10401300" y="105654"/>
                </a:lnTo>
                <a:lnTo>
                  <a:pt x="10388600" y="82235"/>
                </a:lnTo>
                <a:lnTo>
                  <a:pt x="10375900" y="54610"/>
                </a:lnTo>
                <a:lnTo>
                  <a:pt x="10375900" y="82235"/>
                </a:lnTo>
                <a:lnTo>
                  <a:pt x="10363200" y="105654"/>
                </a:lnTo>
                <a:lnTo>
                  <a:pt x="10337800" y="121302"/>
                </a:lnTo>
                <a:lnTo>
                  <a:pt x="10312400" y="126797"/>
                </a:lnTo>
                <a:lnTo>
                  <a:pt x="10274300" y="121302"/>
                </a:lnTo>
                <a:lnTo>
                  <a:pt x="10261600" y="105654"/>
                </a:lnTo>
                <a:lnTo>
                  <a:pt x="10236200" y="82235"/>
                </a:lnTo>
                <a:lnTo>
                  <a:pt x="10236200" y="54610"/>
                </a:lnTo>
                <a:lnTo>
                  <a:pt x="10236200" y="82235"/>
                </a:lnTo>
                <a:lnTo>
                  <a:pt x="10210800" y="105654"/>
                </a:lnTo>
                <a:lnTo>
                  <a:pt x="10185400" y="121302"/>
                </a:lnTo>
                <a:lnTo>
                  <a:pt x="10160000" y="126797"/>
                </a:lnTo>
                <a:lnTo>
                  <a:pt x="10134600" y="121302"/>
                </a:lnTo>
                <a:lnTo>
                  <a:pt x="10109200" y="105654"/>
                </a:lnTo>
                <a:lnTo>
                  <a:pt x="10096500" y="82235"/>
                </a:lnTo>
                <a:lnTo>
                  <a:pt x="10096500" y="54610"/>
                </a:lnTo>
                <a:lnTo>
                  <a:pt x="10083800" y="82235"/>
                </a:lnTo>
                <a:lnTo>
                  <a:pt x="10071100" y="105654"/>
                </a:lnTo>
                <a:lnTo>
                  <a:pt x="10045700" y="121302"/>
                </a:lnTo>
                <a:lnTo>
                  <a:pt x="10020300" y="126797"/>
                </a:lnTo>
                <a:lnTo>
                  <a:pt x="9994900" y="121302"/>
                </a:lnTo>
                <a:lnTo>
                  <a:pt x="9969500" y="105654"/>
                </a:lnTo>
                <a:lnTo>
                  <a:pt x="9956800" y="82235"/>
                </a:lnTo>
                <a:lnTo>
                  <a:pt x="9944100" y="54610"/>
                </a:lnTo>
                <a:lnTo>
                  <a:pt x="9944100" y="82235"/>
                </a:lnTo>
                <a:lnTo>
                  <a:pt x="9931400" y="105654"/>
                </a:lnTo>
                <a:lnTo>
                  <a:pt x="9906000" y="121302"/>
                </a:lnTo>
                <a:lnTo>
                  <a:pt x="9880600" y="126797"/>
                </a:lnTo>
                <a:lnTo>
                  <a:pt x="9842500" y="121302"/>
                </a:lnTo>
                <a:lnTo>
                  <a:pt x="9817100" y="105654"/>
                </a:lnTo>
                <a:lnTo>
                  <a:pt x="9804400" y="82235"/>
                </a:lnTo>
                <a:lnTo>
                  <a:pt x="9804400" y="54610"/>
                </a:lnTo>
                <a:lnTo>
                  <a:pt x="9791700" y="82235"/>
                </a:lnTo>
                <a:lnTo>
                  <a:pt x="9779000" y="105654"/>
                </a:lnTo>
                <a:lnTo>
                  <a:pt x="9753600" y="121302"/>
                </a:lnTo>
                <a:lnTo>
                  <a:pt x="9728200" y="126797"/>
                </a:lnTo>
                <a:lnTo>
                  <a:pt x="9702800" y="121302"/>
                </a:lnTo>
                <a:lnTo>
                  <a:pt x="9677400" y="105654"/>
                </a:lnTo>
                <a:lnTo>
                  <a:pt x="9664700" y="82235"/>
                </a:lnTo>
                <a:lnTo>
                  <a:pt x="9652000" y="54610"/>
                </a:lnTo>
                <a:lnTo>
                  <a:pt x="9652000" y="82235"/>
                </a:lnTo>
                <a:lnTo>
                  <a:pt x="9639300" y="105654"/>
                </a:lnTo>
                <a:lnTo>
                  <a:pt x="9613900" y="121302"/>
                </a:lnTo>
                <a:lnTo>
                  <a:pt x="9588500" y="126797"/>
                </a:lnTo>
                <a:lnTo>
                  <a:pt x="9563100" y="121302"/>
                </a:lnTo>
                <a:lnTo>
                  <a:pt x="9537700" y="105654"/>
                </a:lnTo>
                <a:lnTo>
                  <a:pt x="9525000" y="82235"/>
                </a:lnTo>
                <a:lnTo>
                  <a:pt x="9512300" y="54610"/>
                </a:lnTo>
                <a:lnTo>
                  <a:pt x="9512300" y="82235"/>
                </a:lnTo>
                <a:lnTo>
                  <a:pt x="9486900" y="105654"/>
                </a:lnTo>
                <a:lnTo>
                  <a:pt x="9474200" y="121302"/>
                </a:lnTo>
                <a:lnTo>
                  <a:pt x="9436100" y="126797"/>
                </a:lnTo>
                <a:lnTo>
                  <a:pt x="9410700" y="121302"/>
                </a:lnTo>
                <a:lnTo>
                  <a:pt x="9385300" y="105654"/>
                </a:lnTo>
                <a:lnTo>
                  <a:pt x="9372600" y="82235"/>
                </a:lnTo>
                <a:lnTo>
                  <a:pt x="9372600" y="54610"/>
                </a:lnTo>
                <a:lnTo>
                  <a:pt x="9359900" y="82235"/>
                </a:lnTo>
                <a:lnTo>
                  <a:pt x="9347200" y="105654"/>
                </a:lnTo>
                <a:lnTo>
                  <a:pt x="9321800" y="121302"/>
                </a:lnTo>
                <a:lnTo>
                  <a:pt x="9296400" y="126797"/>
                </a:lnTo>
                <a:lnTo>
                  <a:pt x="9271000" y="121302"/>
                </a:lnTo>
                <a:lnTo>
                  <a:pt x="9245600" y="105654"/>
                </a:lnTo>
                <a:lnTo>
                  <a:pt x="9232900" y="82235"/>
                </a:lnTo>
                <a:lnTo>
                  <a:pt x="9220200" y="54610"/>
                </a:lnTo>
                <a:lnTo>
                  <a:pt x="9220200" y="82235"/>
                </a:lnTo>
                <a:lnTo>
                  <a:pt x="9207500" y="105654"/>
                </a:lnTo>
                <a:lnTo>
                  <a:pt x="9182100" y="121302"/>
                </a:lnTo>
                <a:lnTo>
                  <a:pt x="9156700" y="126797"/>
                </a:lnTo>
                <a:lnTo>
                  <a:pt x="9131300" y="121302"/>
                </a:lnTo>
                <a:lnTo>
                  <a:pt x="9105900" y="105654"/>
                </a:lnTo>
                <a:lnTo>
                  <a:pt x="9080500" y="82235"/>
                </a:lnTo>
                <a:lnTo>
                  <a:pt x="9080500" y="54610"/>
                </a:lnTo>
                <a:lnTo>
                  <a:pt x="9080500" y="82235"/>
                </a:lnTo>
                <a:lnTo>
                  <a:pt x="9055100" y="105654"/>
                </a:lnTo>
                <a:lnTo>
                  <a:pt x="9029700" y="121302"/>
                </a:lnTo>
                <a:lnTo>
                  <a:pt x="9004300" y="126797"/>
                </a:lnTo>
                <a:lnTo>
                  <a:pt x="8978900" y="121302"/>
                </a:lnTo>
                <a:lnTo>
                  <a:pt x="8953500" y="105654"/>
                </a:lnTo>
                <a:lnTo>
                  <a:pt x="8940800" y="82235"/>
                </a:lnTo>
                <a:lnTo>
                  <a:pt x="8940800" y="54610"/>
                </a:lnTo>
                <a:lnTo>
                  <a:pt x="8928100" y="82235"/>
                </a:lnTo>
                <a:lnTo>
                  <a:pt x="8915400" y="105654"/>
                </a:lnTo>
                <a:lnTo>
                  <a:pt x="8890000" y="121302"/>
                </a:lnTo>
                <a:lnTo>
                  <a:pt x="8864600" y="126797"/>
                </a:lnTo>
                <a:lnTo>
                  <a:pt x="8839200" y="121302"/>
                </a:lnTo>
                <a:lnTo>
                  <a:pt x="8813800" y="105654"/>
                </a:lnTo>
                <a:lnTo>
                  <a:pt x="8801100" y="82235"/>
                </a:lnTo>
                <a:lnTo>
                  <a:pt x="8788400" y="54610"/>
                </a:lnTo>
                <a:lnTo>
                  <a:pt x="8788400" y="82235"/>
                </a:lnTo>
                <a:lnTo>
                  <a:pt x="8775700" y="105654"/>
                </a:lnTo>
                <a:lnTo>
                  <a:pt x="8750300" y="121302"/>
                </a:lnTo>
                <a:lnTo>
                  <a:pt x="8724900" y="126797"/>
                </a:lnTo>
                <a:lnTo>
                  <a:pt x="8686800" y="121302"/>
                </a:lnTo>
                <a:lnTo>
                  <a:pt x="8674100" y="105654"/>
                </a:lnTo>
                <a:lnTo>
                  <a:pt x="8648700" y="82235"/>
                </a:lnTo>
                <a:lnTo>
                  <a:pt x="8648700" y="54610"/>
                </a:lnTo>
                <a:lnTo>
                  <a:pt x="8636000" y="82235"/>
                </a:lnTo>
                <a:lnTo>
                  <a:pt x="8623300" y="105654"/>
                </a:lnTo>
                <a:lnTo>
                  <a:pt x="8597900" y="121302"/>
                </a:lnTo>
                <a:lnTo>
                  <a:pt x="8572500" y="126797"/>
                </a:lnTo>
                <a:lnTo>
                  <a:pt x="8547100" y="121302"/>
                </a:lnTo>
                <a:lnTo>
                  <a:pt x="8521700" y="105654"/>
                </a:lnTo>
                <a:lnTo>
                  <a:pt x="8509000" y="82235"/>
                </a:lnTo>
                <a:lnTo>
                  <a:pt x="8509000" y="54610"/>
                </a:lnTo>
                <a:lnTo>
                  <a:pt x="8496300" y="82235"/>
                </a:lnTo>
                <a:lnTo>
                  <a:pt x="8483600" y="105654"/>
                </a:lnTo>
                <a:lnTo>
                  <a:pt x="8458200" y="121302"/>
                </a:lnTo>
                <a:lnTo>
                  <a:pt x="8432800" y="126797"/>
                </a:lnTo>
                <a:lnTo>
                  <a:pt x="8407400" y="121302"/>
                </a:lnTo>
                <a:lnTo>
                  <a:pt x="8382000" y="105654"/>
                </a:lnTo>
                <a:lnTo>
                  <a:pt x="8369300" y="82235"/>
                </a:lnTo>
                <a:lnTo>
                  <a:pt x="8356600" y="54610"/>
                </a:lnTo>
                <a:lnTo>
                  <a:pt x="8356600" y="82235"/>
                </a:lnTo>
                <a:lnTo>
                  <a:pt x="8331200" y="105654"/>
                </a:lnTo>
                <a:lnTo>
                  <a:pt x="8318500" y="121302"/>
                </a:lnTo>
                <a:lnTo>
                  <a:pt x="8280400" y="126797"/>
                </a:lnTo>
                <a:lnTo>
                  <a:pt x="8255000" y="121302"/>
                </a:lnTo>
                <a:lnTo>
                  <a:pt x="8229600" y="105654"/>
                </a:lnTo>
                <a:lnTo>
                  <a:pt x="8216900" y="82235"/>
                </a:lnTo>
                <a:lnTo>
                  <a:pt x="8216900" y="54610"/>
                </a:lnTo>
                <a:lnTo>
                  <a:pt x="8204200" y="82235"/>
                </a:lnTo>
                <a:lnTo>
                  <a:pt x="8191500" y="105654"/>
                </a:lnTo>
                <a:lnTo>
                  <a:pt x="8166100" y="121302"/>
                </a:lnTo>
                <a:lnTo>
                  <a:pt x="8140700" y="126797"/>
                </a:lnTo>
                <a:lnTo>
                  <a:pt x="8115300" y="121302"/>
                </a:lnTo>
                <a:lnTo>
                  <a:pt x="8089900" y="105654"/>
                </a:lnTo>
                <a:lnTo>
                  <a:pt x="8077200" y="82235"/>
                </a:lnTo>
                <a:lnTo>
                  <a:pt x="8064500" y="54610"/>
                </a:lnTo>
                <a:lnTo>
                  <a:pt x="8064500" y="82235"/>
                </a:lnTo>
                <a:lnTo>
                  <a:pt x="8051800" y="105654"/>
                </a:lnTo>
                <a:lnTo>
                  <a:pt x="8026400" y="121302"/>
                </a:lnTo>
                <a:lnTo>
                  <a:pt x="8001000" y="126797"/>
                </a:lnTo>
                <a:lnTo>
                  <a:pt x="7975600" y="121302"/>
                </a:lnTo>
                <a:lnTo>
                  <a:pt x="7950200" y="105654"/>
                </a:lnTo>
                <a:lnTo>
                  <a:pt x="7924800" y="82235"/>
                </a:lnTo>
                <a:lnTo>
                  <a:pt x="7924800" y="54610"/>
                </a:lnTo>
                <a:lnTo>
                  <a:pt x="7924800" y="82235"/>
                </a:lnTo>
                <a:lnTo>
                  <a:pt x="7899400" y="105654"/>
                </a:lnTo>
                <a:lnTo>
                  <a:pt x="7886700" y="121302"/>
                </a:lnTo>
                <a:lnTo>
                  <a:pt x="7848600" y="126797"/>
                </a:lnTo>
                <a:lnTo>
                  <a:pt x="7823200" y="121302"/>
                </a:lnTo>
                <a:lnTo>
                  <a:pt x="7797800" y="105654"/>
                </a:lnTo>
                <a:lnTo>
                  <a:pt x="7785100" y="82235"/>
                </a:lnTo>
                <a:lnTo>
                  <a:pt x="7785100" y="54610"/>
                </a:lnTo>
                <a:lnTo>
                  <a:pt x="7772400" y="82235"/>
                </a:lnTo>
                <a:lnTo>
                  <a:pt x="7759700" y="105654"/>
                </a:lnTo>
                <a:lnTo>
                  <a:pt x="7734300" y="121302"/>
                </a:lnTo>
                <a:lnTo>
                  <a:pt x="7708900" y="126797"/>
                </a:lnTo>
                <a:lnTo>
                  <a:pt x="7683500" y="121302"/>
                </a:lnTo>
                <a:lnTo>
                  <a:pt x="7658100" y="105654"/>
                </a:lnTo>
                <a:lnTo>
                  <a:pt x="7645400" y="82235"/>
                </a:lnTo>
                <a:lnTo>
                  <a:pt x="7632700" y="54610"/>
                </a:lnTo>
                <a:lnTo>
                  <a:pt x="7632700" y="82235"/>
                </a:lnTo>
                <a:lnTo>
                  <a:pt x="7620000" y="105654"/>
                </a:lnTo>
                <a:lnTo>
                  <a:pt x="7594600" y="121302"/>
                </a:lnTo>
                <a:lnTo>
                  <a:pt x="7569200" y="126797"/>
                </a:lnTo>
                <a:lnTo>
                  <a:pt x="7531100" y="121302"/>
                </a:lnTo>
                <a:lnTo>
                  <a:pt x="7518400" y="105654"/>
                </a:lnTo>
                <a:lnTo>
                  <a:pt x="7493000" y="82235"/>
                </a:lnTo>
                <a:lnTo>
                  <a:pt x="7493000" y="54610"/>
                </a:lnTo>
                <a:lnTo>
                  <a:pt x="7493000" y="82235"/>
                </a:lnTo>
                <a:lnTo>
                  <a:pt x="7467600" y="105654"/>
                </a:lnTo>
                <a:lnTo>
                  <a:pt x="7442200" y="121302"/>
                </a:lnTo>
                <a:lnTo>
                  <a:pt x="7416800" y="126797"/>
                </a:lnTo>
                <a:lnTo>
                  <a:pt x="7391400" y="121302"/>
                </a:lnTo>
                <a:lnTo>
                  <a:pt x="7366000" y="105654"/>
                </a:lnTo>
                <a:lnTo>
                  <a:pt x="7353300" y="82235"/>
                </a:lnTo>
                <a:lnTo>
                  <a:pt x="7353300" y="54610"/>
                </a:lnTo>
                <a:lnTo>
                  <a:pt x="7340600" y="82235"/>
                </a:lnTo>
                <a:lnTo>
                  <a:pt x="7327900" y="105654"/>
                </a:lnTo>
                <a:lnTo>
                  <a:pt x="7302500" y="121302"/>
                </a:lnTo>
                <a:lnTo>
                  <a:pt x="7277100" y="126797"/>
                </a:lnTo>
                <a:lnTo>
                  <a:pt x="7251700" y="121302"/>
                </a:lnTo>
                <a:lnTo>
                  <a:pt x="7226300" y="105654"/>
                </a:lnTo>
                <a:lnTo>
                  <a:pt x="7213600" y="82235"/>
                </a:lnTo>
                <a:lnTo>
                  <a:pt x="7200900" y="54610"/>
                </a:lnTo>
                <a:lnTo>
                  <a:pt x="7200900" y="82235"/>
                </a:lnTo>
                <a:lnTo>
                  <a:pt x="7188200" y="105654"/>
                </a:lnTo>
                <a:lnTo>
                  <a:pt x="7162800" y="121302"/>
                </a:lnTo>
                <a:lnTo>
                  <a:pt x="7137400" y="126797"/>
                </a:lnTo>
                <a:lnTo>
                  <a:pt x="7099300" y="121302"/>
                </a:lnTo>
                <a:lnTo>
                  <a:pt x="7086600" y="105654"/>
                </a:lnTo>
                <a:lnTo>
                  <a:pt x="7061200" y="82235"/>
                </a:lnTo>
                <a:lnTo>
                  <a:pt x="7061200" y="54610"/>
                </a:lnTo>
                <a:lnTo>
                  <a:pt x="7048500" y="82235"/>
                </a:lnTo>
                <a:lnTo>
                  <a:pt x="7035800" y="105654"/>
                </a:lnTo>
                <a:lnTo>
                  <a:pt x="7010400" y="121302"/>
                </a:lnTo>
                <a:lnTo>
                  <a:pt x="6985000" y="126797"/>
                </a:lnTo>
                <a:lnTo>
                  <a:pt x="6959600" y="121302"/>
                </a:lnTo>
                <a:lnTo>
                  <a:pt x="6934200" y="105654"/>
                </a:lnTo>
                <a:lnTo>
                  <a:pt x="6921500" y="82235"/>
                </a:lnTo>
                <a:lnTo>
                  <a:pt x="6908800" y="54610"/>
                </a:lnTo>
                <a:lnTo>
                  <a:pt x="6908800" y="82235"/>
                </a:lnTo>
                <a:lnTo>
                  <a:pt x="6896100" y="105654"/>
                </a:lnTo>
                <a:lnTo>
                  <a:pt x="6870700" y="121302"/>
                </a:lnTo>
                <a:lnTo>
                  <a:pt x="6845300" y="126797"/>
                </a:lnTo>
                <a:lnTo>
                  <a:pt x="6819900" y="121302"/>
                </a:lnTo>
                <a:lnTo>
                  <a:pt x="6794500" y="105654"/>
                </a:lnTo>
                <a:lnTo>
                  <a:pt x="6781800" y="82235"/>
                </a:lnTo>
                <a:lnTo>
                  <a:pt x="6769100" y="54610"/>
                </a:lnTo>
                <a:lnTo>
                  <a:pt x="6769100" y="82235"/>
                </a:lnTo>
                <a:lnTo>
                  <a:pt x="6743700" y="105654"/>
                </a:lnTo>
                <a:lnTo>
                  <a:pt x="6731000" y="121302"/>
                </a:lnTo>
                <a:lnTo>
                  <a:pt x="6692900" y="126797"/>
                </a:lnTo>
                <a:lnTo>
                  <a:pt x="6667500" y="121302"/>
                </a:lnTo>
                <a:lnTo>
                  <a:pt x="6642100" y="105654"/>
                </a:lnTo>
                <a:lnTo>
                  <a:pt x="6629400" y="82235"/>
                </a:lnTo>
                <a:lnTo>
                  <a:pt x="6629400" y="54610"/>
                </a:lnTo>
                <a:lnTo>
                  <a:pt x="6616700" y="82235"/>
                </a:lnTo>
                <a:lnTo>
                  <a:pt x="6604000" y="105654"/>
                </a:lnTo>
                <a:lnTo>
                  <a:pt x="6578600" y="121302"/>
                </a:lnTo>
                <a:lnTo>
                  <a:pt x="6553200" y="126797"/>
                </a:lnTo>
                <a:lnTo>
                  <a:pt x="6527800" y="121302"/>
                </a:lnTo>
                <a:lnTo>
                  <a:pt x="6502400" y="105654"/>
                </a:lnTo>
                <a:lnTo>
                  <a:pt x="6489700" y="82235"/>
                </a:lnTo>
                <a:lnTo>
                  <a:pt x="6477000" y="54610"/>
                </a:lnTo>
                <a:lnTo>
                  <a:pt x="6477000" y="82235"/>
                </a:lnTo>
                <a:lnTo>
                  <a:pt x="6464300" y="105654"/>
                </a:lnTo>
                <a:lnTo>
                  <a:pt x="6438900" y="121302"/>
                </a:lnTo>
                <a:lnTo>
                  <a:pt x="6413500" y="126797"/>
                </a:lnTo>
                <a:lnTo>
                  <a:pt x="6388100" y="121302"/>
                </a:lnTo>
                <a:lnTo>
                  <a:pt x="6362700" y="105654"/>
                </a:lnTo>
                <a:lnTo>
                  <a:pt x="6337300" y="82235"/>
                </a:lnTo>
                <a:lnTo>
                  <a:pt x="6337300" y="54610"/>
                </a:lnTo>
                <a:lnTo>
                  <a:pt x="6337300" y="82235"/>
                </a:lnTo>
                <a:lnTo>
                  <a:pt x="6311900" y="105654"/>
                </a:lnTo>
                <a:lnTo>
                  <a:pt x="6286500" y="121302"/>
                </a:lnTo>
                <a:lnTo>
                  <a:pt x="6261100" y="126797"/>
                </a:lnTo>
                <a:lnTo>
                  <a:pt x="6235700" y="121302"/>
                </a:lnTo>
                <a:lnTo>
                  <a:pt x="6210300" y="105654"/>
                </a:lnTo>
                <a:lnTo>
                  <a:pt x="6197600" y="82235"/>
                </a:lnTo>
                <a:lnTo>
                  <a:pt x="6197600" y="54610"/>
                </a:lnTo>
                <a:lnTo>
                  <a:pt x="6184900" y="82235"/>
                </a:lnTo>
                <a:lnTo>
                  <a:pt x="6172200" y="105654"/>
                </a:lnTo>
                <a:lnTo>
                  <a:pt x="6146800" y="121302"/>
                </a:lnTo>
                <a:lnTo>
                  <a:pt x="6121400" y="126797"/>
                </a:lnTo>
                <a:lnTo>
                  <a:pt x="6096000" y="121302"/>
                </a:lnTo>
                <a:lnTo>
                  <a:pt x="6070600" y="105654"/>
                </a:lnTo>
                <a:lnTo>
                  <a:pt x="6057900" y="82235"/>
                </a:lnTo>
                <a:lnTo>
                  <a:pt x="6045200" y="54610"/>
                </a:lnTo>
                <a:lnTo>
                  <a:pt x="6045200" y="82235"/>
                </a:lnTo>
                <a:lnTo>
                  <a:pt x="6032500" y="105654"/>
                </a:lnTo>
                <a:lnTo>
                  <a:pt x="6007100" y="121302"/>
                </a:lnTo>
                <a:lnTo>
                  <a:pt x="5981700" y="126797"/>
                </a:lnTo>
                <a:lnTo>
                  <a:pt x="5943600" y="121302"/>
                </a:lnTo>
                <a:lnTo>
                  <a:pt x="5930900" y="105654"/>
                </a:lnTo>
                <a:lnTo>
                  <a:pt x="5905500" y="82235"/>
                </a:lnTo>
                <a:lnTo>
                  <a:pt x="5905500" y="54610"/>
                </a:lnTo>
                <a:lnTo>
                  <a:pt x="5892800" y="82235"/>
                </a:lnTo>
                <a:lnTo>
                  <a:pt x="5880100" y="105654"/>
                </a:lnTo>
                <a:lnTo>
                  <a:pt x="5854700" y="121302"/>
                </a:lnTo>
                <a:lnTo>
                  <a:pt x="5829300" y="126797"/>
                </a:lnTo>
                <a:lnTo>
                  <a:pt x="5803900" y="121302"/>
                </a:lnTo>
                <a:lnTo>
                  <a:pt x="5778500" y="105654"/>
                </a:lnTo>
                <a:lnTo>
                  <a:pt x="5765800" y="82235"/>
                </a:lnTo>
                <a:lnTo>
                  <a:pt x="5765800" y="54610"/>
                </a:lnTo>
                <a:lnTo>
                  <a:pt x="5753100" y="82235"/>
                </a:lnTo>
                <a:lnTo>
                  <a:pt x="5740400" y="105654"/>
                </a:lnTo>
                <a:lnTo>
                  <a:pt x="5715000" y="121302"/>
                </a:lnTo>
                <a:lnTo>
                  <a:pt x="5689600" y="126797"/>
                </a:lnTo>
                <a:lnTo>
                  <a:pt x="5664200" y="121302"/>
                </a:lnTo>
                <a:lnTo>
                  <a:pt x="5638800" y="105654"/>
                </a:lnTo>
                <a:lnTo>
                  <a:pt x="5626100" y="82235"/>
                </a:lnTo>
                <a:lnTo>
                  <a:pt x="5613400" y="54610"/>
                </a:lnTo>
                <a:lnTo>
                  <a:pt x="5613400" y="82235"/>
                </a:lnTo>
                <a:lnTo>
                  <a:pt x="5588000" y="105654"/>
                </a:lnTo>
                <a:lnTo>
                  <a:pt x="5575300" y="121302"/>
                </a:lnTo>
                <a:lnTo>
                  <a:pt x="5537200" y="126797"/>
                </a:lnTo>
                <a:lnTo>
                  <a:pt x="5511800" y="121302"/>
                </a:lnTo>
                <a:lnTo>
                  <a:pt x="5486400" y="105654"/>
                </a:lnTo>
                <a:lnTo>
                  <a:pt x="5473700" y="82235"/>
                </a:lnTo>
                <a:lnTo>
                  <a:pt x="5473700" y="54610"/>
                </a:lnTo>
                <a:lnTo>
                  <a:pt x="5461000" y="82235"/>
                </a:lnTo>
                <a:lnTo>
                  <a:pt x="5448300" y="105654"/>
                </a:lnTo>
                <a:lnTo>
                  <a:pt x="5422900" y="121302"/>
                </a:lnTo>
                <a:lnTo>
                  <a:pt x="5397500" y="126797"/>
                </a:lnTo>
                <a:lnTo>
                  <a:pt x="5372100" y="121302"/>
                </a:lnTo>
                <a:lnTo>
                  <a:pt x="5346700" y="105654"/>
                </a:lnTo>
                <a:lnTo>
                  <a:pt x="5334000" y="82235"/>
                </a:lnTo>
                <a:lnTo>
                  <a:pt x="5321300" y="54610"/>
                </a:lnTo>
                <a:lnTo>
                  <a:pt x="5321300" y="82235"/>
                </a:lnTo>
                <a:lnTo>
                  <a:pt x="5308600" y="105654"/>
                </a:lnTo>
                <a:lnTo>
                  <a:pt x="5283200" y="121302"/>
                </a:lnTo>
                <a:lnTo>
                  <a:pt x="5257800" y="126797"/>
                </a:lnTo>
                <a:lnTo>
                  <a:pt x="5232400" y="121302"/>
                </a:lnTo>
                <a:lnTo>
                  <a:pt x="5207000" y="105654"/>
                </a:lnTo>
                <a:lnTo>
                  <a:pt x="5181600" y="82235"/>
                </a:lnTo>
                <a:lnTo>
                  <a:pt x="5181600" y="54610"/>
                </a:lnTo>
                <a:lnTo>
                  <a:pt x="5181600" y="82235"/>
                </a:lnTo>
                <a:lnTo>
                  <a:pt x="5156200" y="105654"/>
                </a:lnTo>
                <a:lnTo>
                  <a:pt x="5143500" y="121302"/>
                </a:lnTo>
                <a:lnTo>
                  <a:pt x="5105400" y="126797"/>
                </a:lnTo>
                <a:lnTo>
                  <a:pt x="5080000" y="121302"/>
                </a:lnTo>
                <a:lnTo>
                  <a:pt x="5054600" y="105654"/>
                </a:lnTo>
                <a:lnTo>
                  <a:pt x="5041900" y="82235"/>
                </a:lnTo>
                <a:lnTo>
                  <a:pt x="5041900" y="54610"/>
                </a:lnTo>
                <a:lnTo>
                  <a:pt x="5029200" y="82235"/>
                </a:lnTo>
                <a:lnTo>
                  <a:pt x="5016500" y="105654"/>
                </a:lnTo>
                <a:lnTo>
                  <a:pt x="4991100" y="121302"/>
                </a:lnTo>
                <a:lnTo>
                  <a:pt x="4965700" y="126797"/>
                </a:lnTo>
                <a:lnTo>
                  <a:pt x="4940300" y="121302"/>
                </a:lnTo>
                <a:lnTo>
                  <a:pt x="4914900" y="105654"/>
                </a:lnTo>
                <a:lnTo>
                  <a:pt x="4902200" y="82235"/>
                </a:lnTo>
                <a:lnTo>
                  <a:pt x="4889500" y="54610"/>
                </a:lnTo>
                <a:lnTo>
                  <a:pt x="4889500" y="82235"/>
                </a:lnTo>
                <a:lnTo>
                  <a:pt x="4876800" y="105654"/>
                </a:lnTo>
                <a:lnTo>
                  <a:pt x="4851400" y="121302"/>
                </a:lnTo>
                <a:lnTo>
                  <a:pt x="4826000" y="126797"/>
                </a:lnTo>
                <a:lnTo>
                  <a:pt x="4787900" y="121302"/>
                </a:lnTo>
                <a:lnTo>
                  <a:pt x="4775200" y="105654"/>
                </a:lnTo>
                <a:lnTo>
                  <a:pt x="4749800" y="82235"/>
                </a:lnTo>
                <a:lnTo>
                  <a:pt x="4749800" y="54610"/>
                </a:lnTo>
                <a:lnTo>
                  <a:pt x="4749800" y="82235"/>
                </a:lnTo>
                <a:lnTo>
                  <a:pt x="4724400" y="105654"/>
                </a:lnTo>
                <a:lnTo>
                  <a:pt x="4699000" y="121302"/>
                </a:lnTo>
                <a:lnTo>
                  <a:pt x="4673600" y="126797"/>
                </a:lnTo>
                <a:lnTo>
                  <a:pt x="4648200" y="121302"/>
                </a:lnTo>
                <a:lnTo>
                  <a:pt x="4622800" y="105654"/>
                </a:lnTo>
                <a:lnTo>
                  <a:pt x="4610100" y="82235"/>
                </a:lnTo>
                <a:lnTo>
                  <a:pt x="4610100" y="54610"/>
                </a:lnTo>
                <a:lnTo>
                  <a:pt x="4597400" y="82235"/>
                </a:lnTo>
                <a:lnTo>
                  <a:pt x="4584700" y="105654"/>
                </a:lnTo>
                <a:lnTo>
                  <a:pt x="4559300" y="121302"/>
                </a:lnTo>
                <a:lnTo>
                  <a:pt x="4533900" y="126797"/>
                </a:lnTo>
                <a:lnTo>
                  <a:pt x="4508500" y="121302"/>
                </a:lnTo>
                <a:lnTo>
                  <a:pt x="4483100" y="105654"/>
                </a:lnTo>
                <a:lnTo>
                  <a:pt x="4470400" y="82235"/>
                </a:lnTo>
                <a:lnTo>
                  <a:pt x="4457700" y="54610"/>
                </a:lnTo>
                <a:lnTo>
                  <a:pt x="4457700" y="82235"/>
                </a:lnTo>
                <a:lnTo>
                  <a:pt x="4445000" y="105654"/>
                </a:lnTo>
                <a:lnTo>
                  <a:pt x="4419600" y="121302"/>
                </a:lnTo>
                <a:lnTo>
                  <a:pt x="4394200" y="126797"/>
                </a:lnTo>
                <a:lnTo>
                  <a:pt x="4356100" y="121302"/>
                </a:lnTo>
                <a:lnTo>
                  <a:pt x="4343400" y="105654"/>
                </a:lnTo>
                <a:lnTo>
                  <a:pt x="4318000" y="82235"/>
                </a:lnTo>
                <a:lnTo>
                  <a:pt x="4318000" y="54610"/>
                </a:lnTo>
                <a:lnTo>
                  <a:pt x="4305300" y="82235"/>
                </a:lnTo>
                <a:lnTo>
                  <a:pt x="4292600" y="105654"/>
                </a:lnTo>
                <a:lnTo>
                  <a:pt x="4267200" y="121302"/>
                </a:lnTo>
                <a:lnTo>
                  <a:pt x="4241800" y="126797"/>
                </a:lnTo>
                <a:lnTo>
                  <a:pt x="4216400" y="121302"/>
                </a:lnTo>
                <a:lnTo>
                  <a:pt x="4191000" y="105654"/>
                </a:lnTo>
                <a:lnTo>
                  <a:pt x="4178300" y="82235"/>
                </a:lnTo>
                <a:lnTo>
                  <a:pt x="4165600" y="54610"/>
                </a:lnTo>
                <a:lnTo>
                  <a:pt x="4165600" y="82235"/>
                </a:lnTo>
                <a:lnTo>
                  <a:pt x="4152900" y="105654"/>
                </a:lnTo>
                <a:lnTo>
                  <a:pt x="4127500" y="121302"/>
                </a:lnTo>
                <a:lnTo>
                  <a:pt x="4102100" y="126797"/>
                </a:lnTo>
                <a:lnTo>
                  <a:pt x="4076700" y="121302"/>
                </a:lnTo>
                <a:lnTo>
                  <a:pt x="4051300" y="105654"/>
                </a:lnTo>
                <a:lnTo>
                  <a:pt x="4038600" y="82235"/>
                </a:lnTo>
                <a:lnTo>
                  <a:pt x="4025900" y="54610"/>
                </a:lnTo>
                <a:lnTo>
                  <a:pt x="4025900" y="82235"/>
                </a:lnTo>
                <a:lnTo>
                  <a:pt x="4000500" y="105654"/>
                </a:lnTo>
                <a:lnTo>
                  <a:pt x="3987800" y="121302"/>
                </a:lnTo>
                <a:lnTo>
                  <a:pt x="3949700" y="126797"/>
                </a:lnTo>
                <a:lnTo>
                  <a:pt x="3924300" y="121302"/>
                </a:lnTo>
                <a:lnTo>
                  <a:pt x="3898900" y="105654"/>
                </a:lnTo>
                <a:lnTo>
                  <a:pt x="3886200" y="82235"/>
                </a:lnTo>
                <a:lnTo>
                  <a:pt x="3886200" y="54610"/>
                </a:lnTo>
                <a:lnTo>
                  <a:pt x="3873500" y="82235"/>
                </a:lnTo>
                <a:lnTo>
                  <a:pt x="3860800" y="105654"/>
                </a:lnTo>
                <a:lnTo>
                  <a:pt x="3835400" y="121302"/>
                </a:lnTo>
                <a:lnTo>
                  <a:pt x="3810000" y="126797"/>
                </a:lnTo>
                <a:lnTo>
                  <a:pt x="3784600" y="121302"/>
                </a:lnTo>
                <a:lnTo>
                  <a:pt x="3759200" y="105654"/>
                </a:lnTo>
                <a:lnTo>
                  <a:pt x="3746500" y="82235"/>
                </a:lnTo>
                <a:lnTo>
                  <a:pt x="3733800" y="54610"/>
                </a:lnTo>
                <a:lnTo>
                  <a:pt x="3733800" y="82235"/>
                </a:lnTo>
                <a:lnTo>
                  <a:pt x="3721100" y="105654"/>
                </a:lnTo>
                <a:lnTo>
                  <a:pt x="3695700" y="121302"/>
                </a:lnTo>
                <a:lnTo>
                  <a:pt x="3670300" y="126797"/>
                </a:lnTo>
                <a:lnTo>
                  <a:pt x="3644900" y="121302"/>
                </a:lnTo>
                <a:lnTo>
                  <a:pt x="3619500" y="105654"/>
                </a:lnTo>
                <a:lnTo>
                  <a:pt x="3594100" y="82235"/>
                </a:lnTo>
                <a:lnTo>
                  <a:pt x="3594100" y="54610"/>
                </a:lnTo>
                <a:lnTo>
                  <a:pt x="3594100" y="82235"/>
                </a:lnTo>
                <a:lnTo>
                  <a:pt x="3568700" y="105654"/>
                </a:lnTo>
                <a:lnTo>
                  <a:pt x="3543300" y="121302"/>
                </a:lnTo>
                <a:lnTo>
                  <a:pt x="3517900" y="126797"/>
                </a:lnTo>
                <a:lnTo>
                  <a:pt x="3492500" y="121302"/>
                </a:lnTo>
                <a:lnTo>
                  <a:pt x="3467100" y="105654"/>
                </a:lnTo>
                <a:lnTo>
                  <a:pt x="3454400" y="82235"/>
                </a:lnTo>
                <a:lnTo>
                  <a:pt x="3454400" y="54610"/>
                </a:lnTo>
                <a:lnTo>
                  <a:pt x="3441700" y="82235"/>
                </a:lnTo>
                <a:lnTo>
                  <a:pt x="3429000" y="105654"/>
                </a:lnTo>
                <a:lnTo>
                  <a:pt x="3403600" y="121302"/>
                </a:lnTo>
                <a:lnTo>
                  <a:pt x="3378200" y="126797"/>
                </a:lnTo>
                <a:lnTo>
                  <a:pt x="3352800" y="121302"/>
                </a:lnTo>
                <a:lnTo>
                  <a:pt x="3327400" y="105654"/>
                </a:lnTo>
                <a:lnTo>
                  <a:pt x="3314700" y="82235"/>
                </a:lnTo>
                <a:lnTo>
                  <a:pt x="3302000" y="54610"/>
                </a:lnTo>
                <a:lnTo>
                  <a:pt x="3302000" y="82235"/>
                </a:lnTo>
                <a:lnTo>
                  <a:pt x="3289300" y="105654"/>
                </a:lnTo>
                <a:lnTo>
                  <a:pt x="3263900" y="121302"/>
                </a:lnTo>
                <a:lnTo>
                  <a:pt x="3238500" y="126797"/>
                </a:lnTo>
                <a:lnTo>
                  <a:pt x="3200400" y="121302"/>
                </a:lnTo>
                <a:lnTo>
                  <a:pt x="3187700" y="105654"/>
                </a:lnTo>
                <a:lnTo>
                  <a:pt x="3162300" y="82235"/>
                </a:lnTo>
                <a:lnTo>
                  <a:pt x="3162300" y="54610"/>
                </a:lnTo>
                <a:lnTo>
                  <a:pt x="3149600" y="82235"/>
                </a:lnTo>
                <a:lnTo>
                  <a:pt x="3136900" y="105654"/>
                </a:lnTo>
                <a:lnTo>
                  <a:pt x="3111500" y="121302"/>
                </a:lnTo>
                <a:lnTo>
                  <a:pt x="3086100" y="126797"/>
                </a:lnTo>
                <a:lnTo>
                  <a:pt x="3060700" y="121302"/>
                </a:lnTo>
                <a:lnTo>
                  <a:pt x="3035300" y="105654"/>
                </a:lnTo>
                <a:lnTo>
                  <a:pt x="3022600" y="82235"/>
                </a:lnTo>
                <a:lnTo>
                  <a:pt x="3022600" y="54610"/>
                </a:lnTo>
                <a:lnTo>
                  <a:pt x="3009900" y="82235"/>
                </a:lnTo>
                <a:lnTo>
                  <a:pt x="2997200" y="105654"/>
                </a:lnTo>
                <a:lnTo>
                  <a:pt x="2971800" y="121302"/>
                </a:lnTo>
                <a:lnTo>
                  <a:pt x="2946400" y="126797"/>
                </a:lnTo>
                <a:lnTo>
                  <a:pt x="2921000" y="121302"/>
                </a:lnTo>
                <a:lnTo>
                  <a:pt x="2895600" y="105654"/>
                </a:lnTo>
                <a:lnTo>
                  <a:pt x="2882900" y="82235"/>
                </a:lnTo>
                <a:lnTo>
                  <a:pt x="2870200" y="54610"/>
                </a:lnTo>
                <a:lnTo>
                  <a:pt x="2870200" y="82235"/>
                </a:lnTo>
                <a:lnTo>
                  <a:pt x="2857500" y="105654"/>
                </a:lnTo>
                <a:lnTo>
                  <a:pt x="2832100" y="121302"/>
                </a:lnTo>
                <a:lnTo>
                  <a:pt x="2794000" y="126797"/>
                </a:lnTo>
                <a:lnTo>
                  <a:pt x="2768600" y="121302"/>
                </a:lnTo>
                <a:lnTo>
                  <a:pt x="2743200" y="105654"/>
                </a:lnTo>
                <a:lnTo>
                  <a:pt x="2730500" y="82235"/>
                </a:lnTo>
                <a:lnTo>
                  <a:pt x="2730500" y="54610"/>
                </a:lnTo>
                <a:lnTo>
                  <a:pt x="2717800" y="82235"/>
                </a:lnTo>
                <a:lnTo>
                  <a:pt x="2705100" y="105654"/>
                </a:lnTo>
                <a:lnTo>
                  <a:pt x="2679700" y="121302"/>
                </a:lnTo>
                <a:lnTo>
                  <a:pt x="2654300" y="126797"/>
                </a:lnTo>
                <a:lnTo>
                  <a:pt x="2628900" y="121302"/>
                </a:lnTo>
                <a:lnTo>
                  <a:pt x="2603500" y="105654"/>
                </a:lnTo>
                <a:lnTo>
                  <a:pt x="2590800" y="82235"/>
                </a:lnTo>
                <a:lnTo>
                  <a:pt x="2578100" y="54610"/>
                </a:lnTo>
                <a:lnTo>
                  <a:pt x="2578100" y="82235"/>
                </a:lnTo>
                <a:lnTo>
                  <a:pt x="2565400" y="105654"/>
                </a:lnTo>
                <a:lnTo>
                  <a:pt x="2540000" y="121302"/>
                </a:lnTo>
                <a:lnTo>
                  <a:pt x="2514600" y="126797"/>
                </a:lnTo>
                <a:lnTo>
                  <a:pt x="2489200" y="121302"/>
                </a:lnTo>
                <a:lnTo>
                  <a:pt x="2463800" y="105654"/>
                </a:lnTo>
                <a:lnTo>
                  <a:pt x="2438400" y="82235"/>
                </a:lnTo>
                <a:lnTo>
                  <a:pt x="2438400" y="54610"/>
                </a:lnTo>
                <a:lnTo>
                  <a:pt x="2438400" y="82235"/>
                </a:lnTo>
                <a:lnTo>
                  <a:pt x="2413000" y="105654"/>
                </a:lnTo>
                <a:lnTo>
                  <a:pt x="2400300" y="121302"/>
                </a:lnTo>
                <a:lnTo>
                  <a:pt x="2362200" y="126797"/>
                </a:lnTo>
                <a:lnTo>
                  <a:pt x="2336800" y="121302"/>
                </a:lnTo>
                <a:lnTo>
                  <a:pt x="2311400" y="105654"/>
                </a:lnTo>
                <a:lnTo>
                  <a:pt x="2298700" y="82235"/>
                </a:lnTo>
                <a:lnTo>
                  <a:pt x="2298700" y="54610"/>
                </a:lnTo>
                <a:lnTo>
                  <a:pt x="2286000" y="82235"/>
                </a:lnTo>
                <a:lnTo>
                  <a:pt x="2273300" y="105654"/>
                </a:lnTo>
                <a:lnTo>
                  <a:pt x="2247900" y="121302"/>
                </a:lnTo>
                <a:lnTo>
                  <a:pt x="2222500" y="126797"/>
                </a:lnTo>
                <a:lnTo>
                  <a:pt x="2197100" y="121302"/>
                </a:lnTo>
                <a:lnTo>
                  <a:pt x="2171700" y="105654"/>
                </a:lnTo>
                <a:lnTo>
                  <a:pt x="2159000" y="82235"/>
                </a:lnTo>
                <a:lnTo>
                  <a:pt x="2146300" y="54610"/>
                </a:lnTo>
                <a:lnTo>
                  <a:pt x="2146300" y="82235"/>
                </a:lnTo>
                <a:lnTo>
                  <a:pt x="2133600" y="105654"/>
                </a:lnTo>
                <a:lnTo>
                  <a:pt x="2108200" y="121302"/>
                </a:lnTo>
                <a:lnTo>
                  <a:pt x="2082800" y="126797"/>
                </a:lnTo>
                <a:lnTo>
                  <a:pt x="2044700" y="121302"/>
                </a:lnTo>
                <a:lnTo>
                  <a:pt x="2032000" y="105654"/>
                </a:lnTo>
                <a:lnTo>
                  <a:pt x="2006600" y="82235"/>
                </a:lnTo>
                <a:lnTo>
                  <a:pt x="2006600" y="54610"/>
                </a:lnTo>
                <a:lnTo>
                  <a:pt x="2006600" y="82235"/>
                </a:lnTo>
                <a:lnTo>
                  <a:pt x="1981200" y="105654"/>
                </a:lnTo>
                <a:lnTo>
                  <a:pt x="1955800" y="121302"/>
                </a:lnTo>
                <a:lnTo>
                  <a:pt x="1930400" y="126797"/>
                </a:lnTo>
                <a:lnTo>
                  <a:pt x="1905000" y="121302"/>
                </a:lnTo>
                <a:lnTo>
                  <a:pt x="1879600" y="105654"/>
                </a:lnTo>
                <a:lnTo>
                  <a:pt x="1866900" y="82235"/>
                </a:lnTo>
                <a:lnTo>
                  <a:pt x="1866900" y="54610"/>
                </a:lnTo>
                <a:lnTo>
                  <a:pt x="1854200" y="82235"/>
                </a:lnTo>
                <a:lnTo>
                  <a:pt x="1841500" y="105654"/>
                </a:lnTo>
                <a:lnTo>
                  <a:pt x="1816100" y="121302"/>
                </a:lnTo>
                <a:lnTo>
                  <a:pt x="1790700" y="126797"/>
                </a:lnTo>
                <a:lnTo>
                  <a:pt x="1765300" y="121302"/>
                </a:lnTo>
                <a:lnTo>
                  <a:pt x="1739900" y="105654"/>
                </a:lnTo>
                <a:lnTo>
                  <a:pt x="1727200" y="82235"/>
                </a:lnTo>
                <a:lnTo>
                  <a:pt x="1714500" y="54610"/>
                </a:lnTo>
                <a:lnTo>
                  <a:pt x="1714500" y="82235"/>
                </a:lnTo>
                <a:lnTo>
                  <a:pt x="1701800" y="105654"/>
                </a:lnTo>
                <a:lnTo>
                  <a:pt x="1676400" y="121302"/>
                </a:lnTo>
                <a:lnTo>
                  <a:pt x="1651000" y="126797"/>
                </a:lnTo>
                <a:lnTo>
                  <a:pt x="1612900" y="121302"/>
                </a:lnTo>
                <a:lnTo>
                  <a:pt x="1600200" y="105654"/>
                </a:lnTo>
                <a:lnTo>
                  <a:pt x="1574800" y="82235"/>
                </a:lnTo>
                <a:lnTo>
                  <a:pt x="1574800" y="54610"/>
                </a:lnTo>
                <a:lnTo>
                  <a:pt x="1562100" y="82235"/>
                </a:lnTo>
                <a:lnTo>
                  <a:pt x="1549400" y="105654"/>
                </a:lnTo>
                <a:lnTo>
                  <a:pt x="1524000" y="121302"/>
                </a:lnTo>
                <a:lnTo>
                  <a:pt x="1498600" y="126797"/>
                </a:lnTo>
                <a:lnTo>
                  <a:pt x="1473200" y="121302"/>
                </a:lnTo>
                <a:lnTo>
                  <a:pt x="1447800" y="105654"/>
                </a:lnTo>
                <a:lnTo>
                  <a:pt x="1435100" y="82235"/>
                </a:lnTo>
                <a:lnTo>
                  <a:pt x="1422400" y="54610"/>
                </a:lnTo>
                <a:lnTo>
                  <a:pt x="1422400" y="82235"/>
                </a:lnTo>
                <a:lnTo>
                  <a:pt x="1409700" y="105654"/>
                </a:lnTo>
                <a:lnTo>
                  <a:pt x="1384300" y="121302"/>
                </a:lnTo>
                <a:lnTo>
                  <a:pt x="1358900" y="126797"/>
                </a:lnTo>
                <a:lnTo>
                  <a:pt x="1333500" y="121302"/>
                </a:lnTo>
                <a:lnTo>
                  <a:pt x="1308100" y="105654"/>
                </a:lnTo>
                <a:lnTo>
                  <a:pt x="1295400" y="82235"/>
                </a:lnTo>
                <a:lnTo>
                  <a:pt x="1282700" y="54610"/>
                </a:lnTo>
                <a:lnTo>
                  <a:pt x="1282700" y="82235"/>
                </a:lnTo>
                <a:lnTo>
                  <a:pt x="1257300" y="105654"/>
                </a:lnTo>
                <a:lnTo>
                  <a:pt x="1244600" y="121302"/>
                </a:lnTo>
                <a:lnTo>
                  <a:pt x="1206500" y="126797"/>
                </a:lnTo>
                <a:lnTo>
                  <a:pt x="1181100" y="121302"/>
                </a:lnTo>
                <a:lnTo>
                  <a:pt x="1155700" y="105654"/>
                </a:lnTo>
                <a:lnTo>
                  <a:pt x="1143000" y="82235"/>
                </a:lnTo>
                <a:lnTo>
                  <a:pt x="1143000" y="54610"/>
                </a:lnTo>
                <a:lnTo>
                  <a:pt x="1130300" y="82235"/>
                </a:lnTo>
                <a:lnTo>
                  <a:pt x="1117600" y="105654"/>
                </a:lnTo>
                <a:lnTo>
                  <a:pt x="1092200" y="121302"/>
                </a:lnTo>
                <a:lnTo>
                  <a:pt x="1066800" y="126797"/>
                </a:lnTo>
                <a:lnTo>
                  <a:pt x="1041400" y="121302"/>
                </a:lnTo>
                <a:lnTo>
                  <a:pt x="1016000" y="105654"/>
                </a:lnTo>
                <a:lnTo>
                  <a:pt x="1003300" y="82235"/>
                </a:lnTo>
                <a:lnTo>
                  <a:pt x="990600" y="54610"/>
                </a:lnTo>
                <a:lnTo>
                  <a:pt x="990600" y="82235"/>
                </a:lnTo>
                <a:lnTo>
                  <a:pt x="977900" y="105654"/>
                </a:lnTo>
                <a:lnTo>
                  <a:pt x="952500" y="121302"/>
                </a:lnTo>
                <a:lnTo>
                  <a:pt x="927100" y="126797"/>
                </a:lnTo>
                <a:lnTo>
                  <a:pt x="901700" y="121302"/>
                </a:lnTo>
                <a:lnTo>
                  <a:pt x="876300" y="105654"/>
                </a:lnTo>
                <a:lnTo>
                  <a:pt x="850900" y="82235"/>
                </a:lnTo>
                <a:lnTo>
                  <a:pt x="850900" y="54610"/>
                </a:lnTo>
                <a:lnTo>
                  <a:pt x="850900" y="82235"/>
                </a:lnTo>
                <a:lnTo>
                  <a:pt x="825500" y="105654"/>
                </a:lnTo>
                <a:lnTo>
                  <a:pt x="812800" y="121302"/>
                </a:lnTo>
                <a:lnTo>
                  <a:pt x="774700" y="126797"/>
                </a:lnTo>
                <a:lnTo>
                  <a:pt x="749300" y="121302"/>
                </a:lnTo>
                <a:lnTo>
                  <a:pt x="723900" y="105654"/>
                </a:lnTo>
                <a:lnTo>
                  <a:pt x="711200" y="82235"/>
                </a:lnTo>
                <a:lnTo>
                  <a:pt x="711200" y="54610"/>
                </a:lnTo>
                <a:lnTo>
                  <a:pt x="698500" y="82235"/>
                </a:lnTo>
                <a:lnTo>
                  <a:pt x="685800" y="105654"/>
                </a:lnTo>
                <a:lnTo>
                  <a:pt x="660400" y="121302"/>
                </a:lnTo>
                <a:lnTo>
                  <a:pt x="635000" y="126797"/>
                </a:lnTo>
                <a:lnTo>
                  <a:pt x="609600" y="121302"/>
                </a:lnTo>
                <a:lnTo>
                  <a:pt x="584200" y="105654"/>
                </a:lnTo>
                <a:lnTo>
                  <a:pt x="571500" y="82235"/>
                </a:lnTo>
                <a:lnTo>
                  <a:pt x="558800" y="54610"/>
                </a:lnTo>
                <a:lnTo>
                  <a:pt x="558800" y="82235"/>
                </a:lnTo>
                <a:lnTo>
                  <a:pt x="546100" y="105654"/>
                </a:lnTo>
                <a:lnTo>
                  <a:pt x="520700" y="121302"/>
                </a:lnTo>
                <a:lnTo>
                  <a:pt x="495300" y="126797"/>
                </a:lnTo>
                <a:lnTo>
                  <a:pt x="457200" y="121302"/>
                </a:lnTo>
                <a:lnTo>
                  <a:pt x="444500" y="105654"/>
                </a:lnTo>
                <a:lnTo>
                  <a:pt x="419100" y="82235"/>
                </a:lnTo>
                <a:lnTo>
                  <a:pt x="419100" y="54610"/>
                </a:lnTo>
                <a:lnTo>
                  <a:pt x="406400" y="82235"/>
                </a:lnTo>
                <a:lnTo>
                  <a:pt x="393700" y="105654"/>
                </a:lnTo>
                <a:lnTo>
                  <a:pt x="368300" y="121302"/>
                </a:lnTo>
                <a:lnTo>
                  <a:pt x="342900" y="126797"/>
                </a:lnTo>
                <a:lnTo>
                  <a:pt x="317500" y="121302"/>
                </a:lnTo>
                <a:lnTo>
                  <a:pt x="292100" y="105654"/>
                </a:lnTo>
                <a:lnTo>
                  <a:pt x="279400" y="82235"/>
                </a:lnTo>
                <a:lnTo>
                  <a:pt x="279400" y="54610"/>
                </a:lnTo>
                <a:lnTo>
                  <a:pt x="266700" y="82235"/>
                </a:lnTo>
                <a:lnTo>
                  <a:pt x="254000" y="105654"/>
                </a:lnTo>
                <a:lnTo>
                  <a:pt x="228600" y="121302"/>
                </a:lnTo>
                <a:lnTo>
                  <a:pt x="203200" y="126797"/>
                </a:lnTo>
                <a:lnTo>
                  <a:pt x="177800" y="121302"/>
                </a:lnTo>
                <a:lnTo>
                  <a:pt x="152400" y="105654"/>
                </a:lnTo>
                <a:lnTo>
                  <a:pt x="139700" y="82235"/>
                </a:lnTo>
                <a:lnTo>
                  <a:pt x="127000" y="54610"/>
                </a:lnTo>
                <a:lnTo>
                  <a:pt x="127000" y="82235"/>
                </a:lnTo>
                <a:lnTo>
                  <a:pt x="114300" y="105654"/>
                </a:lnTo>
                <a:lnTo>
                  <a:pt x="88900" y="121302"/>
                </a:lnTo>
                <a:lnTo>
                  <a:pt x="50800" y="126797"/>
                </a:lnTo>
                <a:lnTo>
                  <a:pt x="25400" y="121302"/>
                </a:lnTo>
                <a:lnTo>
                  <a:pt x="0" y="105654"/>
                </a:lnTo>
                <a:lnTo>
                  <a:pt x="0" y="82235"/>
                </a:lnTo>
                <a:lnTo>
                  <a:pt x="0" y="54610"/>
                </a:lnTo>
                <a:lnTo>
                  <a:pt x="0" y="54610"/>
                </a:lnTo>
                <a:close/>
              </a:path>
            </a:pathLst>
          </a:custGeom>
          <a:solidFill>
            <a:srgbClr val="B10F3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Kicker">
            <a:extLst>
              <a:ext uri="{FF2B5EF4-FFF2-40B4-BE49-F238E27FC236}">
                <a16:creationId xmlns:a16="http://schemas.microsoft.com/office/drawing/2014/main" id="{B701CF73-6D4F-4C92-BB7F-1EDC445AF8FF}"/>
              </a:ext>
            </a:extLst>
          </p:cNvPr>
          <p:cNvSpPr txBox="1"/>
          <p:nvPr/>
        </p:nvSpPr>
        <p:spPr>
          <a:xfrm>
            <a:off x="980440" y="878535"/>
            <a:ext cx="361600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pc="195">
                <a:solidFill>
                  <a:srgbClr val="333440"/>
                </a:solidFill>
                <a:latin typeface="Montserrat SemiBold" panose="00000700000000000000" pitchFamily="2" charset="-52"/>
              </a:rPr>
              <a:t>ПОДАРОЧНЫЕ НАБОРЫ</a:t>
            </a:r>
          </a:p>
        </p:txBody>
      </p:sp>
      <p:sp>
        <p:nvSpPr>
          <p:cNvPr id="34" name="Title">
            <a:extLst>
              <a:ext uri="{FF2B5EF4-FFF2-40B4-BE49-F238E27FC236}">
                <a16:creationId xmlns:a16="http://schemas.microsoft.com/office/drawing/2014/main" id="{425C2CFD-D1AD-4A2A-85CD-4BF63A47E645}"/>
              </a:ext>
            </a:extLst>
          </p:cNvPr>
          <p:cNvSpPr txBox="1"/>
          <p:nvPr/>
        </p:nvSpPr>
        <p:spPr>
          <a:xfrm>
            <a:off x="971550" y="1360201"/>
            <a:ext cx="12928600" cy="1651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5800"/>
              </a:lnSpc>
            </a:pPr>
            <a:r>
              <a:rPr lang="ru-RU" sz="5320">
                <a:gradFill flip="none" rotWithShape="1">
                  <a:gsLst>
                    <a:gs pos="0">
                      <a:srgbClr val="B10F34"/>
                    </a:gs>
                    <a:gs pos="100000">
                      <a:srgbClr val="400A13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6 ПРИЧИН ВЫБРАТЬ НАБОР</a:t>
            </a:r>
          </a:p>
          <a:p>
            <a:pPr>
              <a:lnSpc>
                <a:spcPts val="5800"/>
              </a:lnSpc>
            </a:pPr>
            <a:r>
              <a:rPr lang="ru-RU" sz="5320">
                <a:gradFill flip="none" rotWithShape="1">
                  <a:gsLst>
                    <a:gs pos="0">
                      <a:srgbClr val="B10F34"/>
                    </a:gs>
                    <a:gs pos="100000">
                      <a:srgbClr val="400A13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ВМЕСТО ОТДЕЛЬНЫХ ПОДАРКОВ</a:t>
            </a:r>
          </a:p>
        </p:txBody>
      </p:sp>
      <p:grpSp>
        <p:nvGrpSpPr>
          <p:cNvPr id="197" name="DottedLine">
            <a:extLst>
              <a:ext uri="{FF2B5EF4-FFF2-40B4-BE49-F238E27FC236}">
                <a16:creationId xmlns:a16="http://schemas.microsoft.com/office/drawing/2014/main" id="{056913B0-00C4-4ABF-A156-B64EC8905AA8}"/>
              </a:ext>
            </a:extLst>
          </p:cNvPr>
          <p:cNvGrpSpPr/>
          <p:nvPr/>
        </p:nvGrpSpPr>
        <p:grpSpPr>
          <a:xfrm>
            <a:off x="0" y="3392805"/>
            <a:ext cx="24387378" cy="21590"/>
            <a:chOff x="0" y="3392805"/>
            <a:chExt cx="24387378" cy="21590"/>
          </a:xfrm>
        </p:grpSpPr>
        <p:sp>
          <p:nvSpPr>
            <p:cNvPr id="35" name="dd0">
              <a:extLst>
                <a:ext uri="{FF2B5EF4-FFF2-40B4-BE49-F238E27FC236}">
                  <a16:creationId xmlns:a16="http://schemas.microsoft.com/office/drawing/2014/main" id="{3E39DE81-9E53-450A-8C65-8609336D1679}"/>
                </a:ext>
              </a:extLst>
            </p:cNvPr>
            <p:cNvSpPr/>
            <p:nvPr/>
          </p:nvSpPr>
          <p:spPr>
            <a:xfrm>
              <a:off x="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dd1">
              <a:extLst>
                <a:ext uri="{FF2B5EF4-FFF2-40B4-BE49-F238E27FC236}">
                  <a16:creationId xmlns:a16="http://schemas.microsoft.com/office/drawing/2014/main" id="{DA9FE261-87BE-409C-919C-8CFF1E7F2B63}"/>
                </a:ext>
              </a:extLst>
            </p:cNvPr>
            <p:cNvSpPr/>
            <p:nvPr/>
          </p:nvSpPr>
          <p:spPr>
            <a:xfrm>
              <a:off x="15120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dd2">
              <a:extLst>
                <a:ext uri="{FF2B5EF4-FFF2-40B4-BE49-F238E27FC236}">
                  <a16:creationId xmlns:a16="http://schemas.microsoft.com/office/drawing/2014/main" id="{9708B0DB-D333-49ED-8297-E033BFA911A1}"/>
                </a:ext>
              </a:extLst>
            </p:cNvPr>
            <p:cNvSpPr/>
            <p:nvPr/>
          </p:nvSpPr>
          <p:spPr>
            <a:xfrm>
              <a:off x="302412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dd3">
              <a:extLst>
                <a:ext uri="{FF2B5EF4-FFF2-40B4-BE49-F238E27FC236}">
                  <a16:creationId xmlns:a16="http://schemas.microsoft.com/office/drawing/2014/main" id="{82B4FCC8-8081-4CBF-93DD-63A06075EC09}"/>
                </a:ext>
              </a:extLst>
            </p:cNvPr>
            <p:cNvSpPr/>
            <p:nvPr/>
          </p:nvSpPr>
          <p:spPr>
            <a:xfrm>
              <a:off x="45361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dd4">
              <a:extLst>
                <a:ext uri="{FF2B5EF4-FFF2-40B4-BE49-F238E27FC236}">
                  <a16:creationId xmlns:a16="http://schemas.microsoft.com/office/drawing/2014/main" id="{7C269DFA-D992-48C8-B612-6B5A2AFB3198}"/>
                </a:ext>
              </a:extLst>
            </p:cNvPr>
            <p:cNvSpPr/>
            <p:nvPr/>
          </p:nvSpPr>
          <p:spPr>
            <a:xfrm>
              <a:off x="60482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dd5">
              <a:extLst>
                <a:ext uri="{FF2B5EF4-FFF2-40B4-BE49-F238E27FC236}">
                  <a16:creationId xmlns:a16="http://schemas.microsoft.com/office/drawing/2014/main" id="{C09C83F9-E3BD-441F-AB70-41E7CFAF63AE}"/>
                </a:ext>
              </a:extLst>
            </p:cNvPr>
            <p:cNvSpPr/>
            <p:nvPr/>
          </p:nvSpPr>
          <p:spPr>
            <a:xfrm>
              <a:off x="75603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dd6">
              <a:extLst>
                <a:ext uri="{FF2B5EF4-FFF2-40B4-BE49-F238E27FC236}">
                  <a16:creationId xmlns:a16="http://schemas.microsoft.com/office/drawing/2014/main" id="{9763CF2C-0CBD-46A1-939C-FC6479DEF1C8}"/>
                </a:ext>
              </a:extLst>
            </p:cNvPr>
            <p:cNvSpPr/>
            <p:nvPr/>
          </p:nvSpPr>
          <p:spPr>
            <a:xfrm>
              <a:off x="907237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7">
              <a:extLst>
                <a:ext uri="{FF2B5EF4-FFF2-40B4-BE49-F238E27FC236}">
                  <a16:creationId xmlns:a16="http://schemas.microsoft.com/office/drawing/2014/main" id="{433CF046-48FA-4A1A-B52A-F65044846F4F}"/>
                </a:ext>
              </a:extLst>
            </p:cNvPr>
            <p:cNvSpPr/>
            <p:nvPr/>
          </p:nvSpPr>
          <p:spPr>
            <a:xfrm>
              <a:off x="105844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8">
              <a:extLst>
                <a:ext uri="{FF2B5EF4-FFF2-40B4-BE49-F238E27FC236}">
                  <a16:creationId xmlns:a16="http://schemas.microsoft.com/office/drawing/2014/main" id="{12836CD0-78DF-49F2-9DC8-446473B0AE26}"/>
                </a:ext>
              </a:extLst>
            </p:cNvPr>
            <p:cNvSpPr/>
            <p:nvPr/>
          </p:nvSpPr>
          <p:spPr>
            <a:xfrm>
              <a:off x="120965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dd9">
              <a:extLst>
                <a:ext uri="{FF2B5EF4-FFF2-40B4-BE49-F238E27FC236}">
                  <a16:creationId xmlns:a16="http://schemas.microsoft.com/office/drawing/2014/main" id="{196E8884-71BB-4B96-AC46-D6785ED426AC}"/>
                </a:ext>
              </a:extLst>
            </p:cNvPr>
            <p:cNvSpPr/>
            <p:nvPr/>
          </p:nvSpPr>
          <p:spPr>
            <a:xfrm>
              <a:off x="136085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10">
              <a:extLst>
                <a:ext uri="{FF2B5EF4-FFF2-40B4-BE49-F238E27FC236}">
                  <a16:creationId xmlns:a16="http://schemas.microsoft.com/office/drawing/2014/main" id="{3D8D6FF8-9319-488A-A975-2AA6F8230D3E}"/>
                </a:ext>
              </a:extLst>
            </p:cNvPr>
            <p:cNvSpPr/>
            <p:nvPr/>
          </p:nvSpPr>
          <p:spPr>
            <a:xfrm>
              <a:off x="1512062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11">
              <a:extLst>
                <a:ext uri="{FF2B5EF4-FFF2-40B4-BE49-F238E27FC236}">
                  <a16:creationId xmlns:a16="http://schemas.microsoft.com/office/drawing/2014/main" id="{71E632F5-B282-45E6-A4A1-A34FED929F45}"/>
                </a:ext>
              </a:extLst>
            </p:cNvPr>
            <p:cNvSpPr/>
            <p:nvPr/>
          </p:nvSpPr>
          <p:spPr>
            <a:xfrm>
              <a:off x="166326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12">
              <a:extLst>
                <a:ext uri="{FF2B5EF4-FFF2-40B4-BE49-F238E27FC236}">
                  <a16:creationId xmlns:a16="http://schemas.microsoft.com/office/drawing/2014/main" id="{4CC47778-F194-4336-AD78-8908E3A170D9}"/>
                </a:ext>
              </a:extLst>
            </p:cNvPr>
            <p:cNvSpPr/>
            <p:nvPr/>
          </p:nvSpPr>
          <p:spPr>
            <a:xfrm>
              <a:off x="181447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13">
              <a:extLst>
                <a:ext uri="{FF2B5EF4-FFF2-40B4-BE49-F238E27FC236}">
                  <a16:creationId xmlns:a16="http://schemas.microsoft.com/office/drawing/2014/main" id="{5ADD3793-A73A-47BC-B29A-BF2F5D38F222}"/>
                </a:ext>
              </a:extLst>
            </p:cNvPr>
            <p:cNvSpPr/>
            <p:nvPr/>
          </p:nvSpPr>
          <p:spPr>
            <a:xfrm>
              <a:off x="196568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14">
              <a:extLst>
                <a:ext uri="{FF2B5EF4-FFF2-40B4-BE49-F238E27FC236}">
                  <a16:creationId xmlns:a16="http://schemas.microsoft.com/office/drawing/2014/main" id="{7F5D31B5-0A2D-4D53-B1D9-F67EC804F636}"/>
                </a:ext>
              </a:extLst>
            </p:cNvPr>
            <p:cNvSpPr/>
            <p:nvPr/>
          </p:nvSpPr>
          <p:spPr>
            <a:xfrm>
              <a:off x="2116887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15">
              <a:extLst>
                <a:ext uri="{FF2B5EF4-FFF2-40B4-BE49-F238E27FC236}">
                  <a16:creationId xmlns:a16="http://schemas.microsoft.com/office/drawing/2014/main" id="{CB61F3AB-B1BA-4D29-B3E6-7D3DDCDDF295}"/>
                </a:ext>
              </a:extLst>
            </p:cNvPr>
            <p:cNvSpPr/>
            <p:nvPr/>
          </p:nvSpPr>
          <p:spPr>
            <a:xfrm>
              <a:off x="226809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16">
              <a:extLst>
                <a:ext uri="{FF2B5EF4-FFF2-40B4-BE49-F238E27FC236}">
                  <a16:creationId xmlns:a16="http://schemas.microsoft.com/office/drawing/2014/main" id="{4423E95D-DEFE-4BCE-9F74-BDB1E8A8B6E7}"/>
                </a:ext>
              </a:extLst>
            </p:cNvPr>
            <p:cNvSpPr/>
            <p:nvPr/>
          </p:nvSpPr>
          <p:spPr>
            <a:xfrm>
              <a:off x="241929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17">
              <a:extLst>
                <a:ext uri="{FF2B5EF4-FFF2-40B4-BE49-F238E27FC236}">
                  <a16:creationId xmlns:a16="http://schemas.microsoft.com/office/drawing/2014/main" id="{74274D20-74D9-4800-920E-65E0CFA4890A}"/>
                </a:ext>
              </a:extLst>
            </p:cNvPr>
            <p:cNvSpPr/>
            <p:nvPr/>
          </p:nvSpPr>
          <p:spPr>
            <a:xfrm>
              <a:off x="257050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18">
              <a:extLst>
                <a:ext uri="{FF2B5EF4-FFF2-40B4-BE49-F238E27FC236}">
                  <a16:creationId xmlns:a16="http://schemas.microsoft.com/office/drawing/2014/main" id="{80A9B44B-3A79-40FC-B29B-0FAFC8ADEA8F}"/>
                </a:ext>
              </a:extLst>
            </p:cNvPr>
            <p:cNvSpPr/>
            <p:nvPr/>
          </p:nvSpPr>
          <p:spPr>
            <a:xfrm>
              <a:off x="2721712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19">
              <a:extLst>
                <a:ext uri="{FF2B5EF4-FFF2-40B4-BE49-F238E27FC236}">
                  <a16:creationId xmlns:a16="http://schemas.microsoft.com/office/drawing/2014/main" id="{C21D5B86-1973-4B59-A3DC-E3F2247D3277}"/>
                </a:ext>
              </a:extLst>
            </p:cNvPr>
            <p:cNvSpPr/>
            <p:nvPr/>
          </p:nvSpPr>
          <p:spPr>
            <a:xfrm>
              <a:off x="287291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20">
              <a:extLst>
                <a:ext uri="{FF2B5EF4-FFF2-40B4-BE49-F238E27FC236}">
                  <a16:creationId xmlns:a16="http://schemas.microsoft.com/office/drawing/2014/main" id="{FAB8C8DE-8E04-4EE1-8243-2B5E24FD9113}"/>
                </a:ext>
              </a:extLst>
            </p:cNvPr>
            <p:cNvSpPr/>
            <p:nvPr/>
          </p:nvSpPr>
          <p:spPr>
            <a:xfrm>
              <a:off x="302412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21">
              <a:extLst>
                <a:ext uri="{FF2B5EF4-FFF2-40B4-BE49-F238E27FC236}">
                  <a16:creationId xmlns:a16="http://schemas.microsoft.com/office/drawing/2014/main" id="{6B6DFC90-F2CA-4E73-978E-68845A02462A}"/>
                </a:ext>
              </a:extLst>
            </p:cNvPr>
            <p:cNvSpPr/>
            <p:nvPr/>
          </p:nvSpPr>
          <p:spPr>
            <a:xfrm>
              <a:off x="317533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22">
              <a:extLst>
                <a:ext uri="{FF2B5EF4-FFF2-40B4-BE49-F238E27FC236}">
                  <a16:creationId xmlns:a16="http://schemas.microsoft.com/office/drawing/2014/main" id="{C3253E6F-F0BB-4DAE-BEB6-D14389A971A6}"/>
                </a:ext>
              </a:extLst>
            </p:cNvPr>
            <p:cNvSpPr/>
            <p:nvPr/>
          </p:nvSpPr>
          <p:spPr>
            <a:xfrm>
              <a:off x="332653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23">
              <a:extLst>
                <a:ext uri="{FF2B5EF4-FFF2-40B4-BE49-F238E27FC236}">
                  <a16:creationId xmlns:a16="http://schemas.microsoft.com/office/drawing/2014/main" id="{2B0353FD-92AE-469A-95E7-3FA12FE27C53}"/>
                </a:ext>
              </a:extLst>
            </p:cNvPr>
            <p:cNvSpPr/>
            <p:nvPr/>
          </p:nvSpPr>
          <p:spPr>
            <a:xfrm>
              <a:off x="347774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24">
              <a:extLst>
                <a:ext uri="{FF2B5EF4-FFF2-40B4-BE49-F238E27FC236}">
                  <a16:creationId xmlns:a16="http://schemas.microsoft.com/office/drawing/2014/main" id="{F7A40727-D9FE-424F-B0BE-2D2FFF489CDC}"/>
                </a:ext>
              </a:extLst>
            </p:cNvPr>
            <p:cNvSpPr/>
            <p:nvPr/>
          </p:nvSpPr>
          <p:spPr>
            <a:xfrm>
              <a:off x="362894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25">
              <a:extLst>
                <a:ext uri="{FF2B5EF4-FFF2-40B4-BE49-F238E27FC236}">
                  <a16:creationId xmlns:a16="http://schemas.microsoft.com/office/drawing/2014/main" id="{B61E21CC-8509-4202-898D-1B0B0DC5801C}"/>
                </a:ext>
              </a:extLst>
            </p:cNvPr>
            <p:cNvSpPr/>
            <p:nvPr/>
          </p:nvSpPr>
          <p:spPr>
            <a:xfrm>
              <a:off x="378015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26">
              <a:extLst>
                <a:ext uri="{FF2B5EF4-FFF2-40B4-BE49-F238E27FC236}">
                  <a16:creationId xmlns:a16="http://schemas.microsoft.com/office/drawing/2014/main" id="{1D70B26B-F9C4-46AF-AC7A-8D661CF33B20}"/>
                </a:ext>
              </a:extLst>
            </p:cNvPr>
            <p:cNvSpPr/>
            <p:nvPr/>
          </p:nvSpPr>
          <p:spPr>
            <a:xfrm>
              <a:off x="393136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27">
              <a:extLst>
                <a:ext uri="{FF2B5EF4-FFF2-40B4-BE49-F238E27FC236}">
                  <a16:creationId xmlns:a16="http://schemas.microsoft.com/office/drawing/2014/main" id="{DA5ACD29-7604-4378-804F-CD69CE6A9DF2}"/>
                </a:ext>
              </a:extLst>
            </p:cNvPr>
            <p:cNvSpPr/>
            <p:nvPr/>
          </p:nvSpPr>
          <p:spPr>
            <a:xfrm>
              <a:off x="4082567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28">
              <a:extLst>
                <a:ext uri="{FF2B5EF4-FFF2-40B4-BE49-F238E27FC236}">
                  <a16:creationId xmlns:a16="http://schemas.microsoft.com/office/drawing/2014/main" id="{93F2EBC7-7F32-4D2C-8A1B-4441D220AB8F}"/>
                </a:ext>
              </a:extLst>
            </p:cNvPr>
            <p:cNvSpPr/>
            <p:nvPr/>
          </p:nvSpPr>
          <p:spPr>
            <a:xfrm>
              <a:off x="423377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29">
              <a:extLst>
                <a:ext uri="{FF2B5EF4-FFF2-40B4-BE49-F238E27FC236}">
                  <a16:creationId xmlns:a16="http://schemas.microsoft.com/office/drawing/2014/main" id="{EAC47E81-E2A5-497A-9DF2-2C03861B3B03}"/>
                </a:ext>
              </a:extLst>
            </p:cNvPr>
            <p:cNvSpPr/>
            <p:nvPr/>
          </p:nvSpPr>
          <p:spPr>
            <a:xfrm>
              <a:off x="438498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30">
              <a:extLst>
                <a:ext uri="{FF2B5EF4-FFF2-40B4-BE49-F238E27FC236}">
                  <a16:creationId xmlns:a16="http://schemas.microsoft.com/office/drawing/2014/main" id="{D94DC408-DD3B-447F-BEE4-6E2D9C10ED1E}"/>
                </a:ext>
              </a:extLst>
            </p:cNvPr>
            <p:cNvSpPr/>
            <p:nvPr/>
          </p:nvSpPr>
          <p:spPr>
            <a:xfrm>
              <a:off x="453618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31">
              <a:extLst>
                <a:ext uri="{FF2B5EF4-FFF2-40B4-BE49-F238E27FC236}">
                  <a16:creationId xmlns:a16="http://schemas.microsoft.com/office/drawing/2014/main" id="{D2A6AC79-7F85-4E14-A19D-8544917B8C5F}"/>
                </a:ext>
              </a:extLst>
            </p:cNvPr>
            <p:cNvSpPr/>
            <p:nvPr/>
          </p:nvSpPr>
          <p:spPr>
            <a:xfrm>
              <a:off x="4687392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32">
              <a:extLst>
                <a:ext uri="{FF2B5EF4-FFF2-40B4-BE49-F238E27FC236}">
                  <a16:creationId xmlns:a16="http://schemas.microsoft.com/office/drawing/2014/main" id="{067DFC8A-2C85-4A88-A3C5-8B5FBF3062C9}"/>
                </a:ext>
              </a:extLst>
            </p:cNvPr>
            <p:cNvSpPr/>
            <p:nvPr/>
          </p:nvSpPr>
          <p:spPr>
            <a:xfrm>
              <a:off x="483859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33">
              <a:extLst>
                <a:ext uri="{FF2B5EF4-FFF2-40B4-BE49-F238E27FC236}">
                  <a16:creationId xmlns:a16="http://schemas.microsoft.com/office/drawing/2014/main" id="{82E6293C-0B2E-4A80-9076-CF8D017BBFBE}"/>
                </a:ext>
              </a:extLst>
            </p:cNvPr>
            <p:cNvSpPr/>
            <p:nvPr/>
          </p:nvSpPr>
          <p:spPr>
            <a:xfrm>
              <a:off x="498980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34">
              <a:extLst>
                <a:ext uri="{FF2B5EF4-FFF2-40B4-BE49-F238E27FC236}">
                  <a16:creationId xmlns:a16="http://schemas.microsoft.com/office/drawing/2014/main" id="{F81E0449-2D72-4C7C-977E-F70C71FBD8DB}"/>
                </a:ext>
              </a:extLst>
            </p:cNvPr>
            <p:cNvSpPr/>
            <p:nvPr/>
          </p:nvSpPr>
          <p:spPr>
            <a:xfrm>
              <a:off x="514101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35">
              <a:extLst>
                <a:ext uri="{FF2B5EF4-FFF2-40B4-BE49-F238E27FC236}">
                  <a16:creationId xmlns:a16="http://schemas.microsoft.com/office/drawing/2014/main" id="{68F178A3-8D33-4038-91CF-59797A4D66EF}"/>
                </a:ext>
              </a:extLst>
            </p:cNvPr>
            <p:cNvSpPr/>
            <p:nvPr/>
          </p:nvSpPr>
          <p:spPr>
            <a:xfrm>
              <a:off x="5292217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36">
              <a:extLst>
                <a:ext uri="{FF2B5EF4-FFF2-40B4-BE49-F238E27FC236}">
                  <a16:creationId xmlns:a16="http://schemas.microsoft.com/office/drawing/2014/main" id="{475EE01D-98AD-432E-AA87-939A8A373025}"/>
                </a:ext>
              </a:extLst>
            </p:cNvPr>
            <p:cNvSpPr/>
            <p:nvPr/>
          </p:nvSpPr>
          <p:spPr>
            <a:xfrm>
              <a:off x="544342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37">
              <a:extLst>
                <a:ext uri="{FF2B5EF4-FFF2-40B4-BE49-F238E27FC236}">
                  <a16:creationId xmlns:a16="http://schemas.microsoft.com/office/drawing/2014/main" id="{40AAA160-EA6A-4954-9429-31E25FAE5413}"/>
                </a:ext>
              </a:extLst>
            </p:cNvPr>
            <p:cNvSpPr/>
            <p:nvPr/>
          </p:nvSpPr>
          <p:spPr>
            <a:xfrm>
              <a:off x="559462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38">
              <a:extLst>
                <a:ext uri="{FF2B5EF4-FFF2-40B4-BE49-F238E27FC236}">
                  <a16:creationId xmlns:a16="http://schemas.microsoft.com/office/drawing/2014/main" id="{8C9B1427-F318-4F5E-B883-DB3304BD0E2D}"/>
                </a:ext>
              </a:extLst>
            </p:cNvPr>
            <p:cNvSpPr/>
            <p:nvPr/>
          </p:nvSpPr>
          <p:spPr>
            <a:xfrm>
              <a:off x="574583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39">
              <a:extLst>
                <a:ext uri="{FF2B5EF4-FFF2-40B4-BE49-F238E27FC236}">
                  <a16:creationId xmlns:a16="http://schemas.microsoft.com/office/drawing/2014/main" id="{83147F39-F2D2-4ECF-9B0A-C1645BCDE8FE}"/>
                </a:ext>
              </a:extLst>
            </p:cNvPr>
            <p:cNvSpPr/>
            <p:nvPr/>
          </p:nvSpPr>
          <p:spPr>
            <a:xfrm>
              <a:off x="5897042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40">
              <a:extLst>
                <a:ext uri="{FF2B5EF4-FFF2-40B4-BE49-F238E27FC236}">
                  <a16:creationId xmlns:a16="http://schemas.microsoft.com/office/drawing/2014/main" id="{1DE558D8-ACD4-4499-AA04-2EA10A2FBB25}"/>
                </a:ext>
              </a:extLst>
            </p:cNvPr>
            <p:cNvSpPr/>
            <p:nvPr/>
          </p:nvSpPr>
          <p:spPr>
            <a:xfrm>
              <a:off x="604824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41">
              <a:extLst>
                <a:ext uri="{FF2B5EF4-FFF2-40B4-BE49-F238E27FC236}">
                  <a16:creationId xmlns:a16="http://schemas.microsoft.com/office/drawing/2014/main" id="{F66BCCE0-C083-4577-A147-F32CB7D7FE59}"/>
                </a:ext>
              </a:extLst>
            </p:cNvPr>
            <p:cNvSpPr/>
            <p:nvPr/>
          </p:nvSpPr>
          <p:spPr>
            <a:xfrm>
              <a:off x="619945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42">
              <a:extLst>
                <a:ext uri="{FF2B5EF4-FFF2-40B4-BE49-F238E27FC236}">
                  <a16:creationId xmlns:a16="http://schemas.microsoft.com/office/drawing/2014/main" id="{82ED08B0-DF21-42FB-A090-4D228B38A067}"/>
                </a:ext>
              </a:extLst>
            </p:cNvPr>
            <p:cNvSpPr/>
            <p:nvPr/>
          </p:nvSpPr>
          <p:spPr>
            <a:xfrm>
              <a:off x="635066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43">
              <a:extLst>
                <a:ext uri="{FF2B5EF4-FFF2-40B4-BE49-F238E27FC236}">
                  <a16:creationId xmlns:a16="http://schemas.microsoft.com/office/drawing/2014/main" id="{C34C7731-CF4B-429D-B5FF-DE78032E9425}"/>
                </a:ext>
              </a:extLst>
            </p:cNvPr>
            <p:cNvSpPr/>
            <p:nvPr/>
          </p:nvSpPr>
          <p:spPr>
            <a:xfrm>
              <a:off x="6501867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44">
              <a:extLst>
                <a:ext uri="{FF2B5EF4-FFF2-40B4-BE49-F238E27FC236}">
                  <a16:creationId xmlns:a16="http://schemas.microsoft.com/office/drawing/2014/main" id="{E1FD817C-94C6-46E0-904A-0A1EB560072C}"/>
                </a:ext>
              </a:extLst>
            </p:cNvPr>
            <p:cNvSpPr/>
            <p:nvPr/>
          </p:nvSpPr>
          <p:spPr>
            <a:xfrm>
              <a:off x="665307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45">
              <a:extLst>
                <a:ext uri="{FF2B5EF4-FFF2-40B4-BE49-F238E27FC236}">
                  <a16:creationId xmlns:a16="http://schemas.microsoft.com/office/drawing/2014/main" id="{C90BB929-E441-4C21-8E5D-F1AEB09F6088}"/>
                </a:ext>
              </a:extLst>
            </p:cNvPr>
            <p:cNvSpPr/>
            <p:nvPr/>
          </p:nvSpPr>
          <p:spPr>
            <a:xfrm>
              <a:off x="6804279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46">
              <a:extLst>
                <a:ext uri="{FF2B5EF4-FFF2-40B4-BE49-F238E27FC236}">
                  <a16:creationId xmlns:a16="http://schemas.microsoft.com/office/drawing/2014/main" id="{2C72C3F6-0584-42B5-BF79-3B449D6034C4}"/>
                </a:ext>
              </a:extLst>
            </p:cNvPr>
            <p:cNvSpPr/>
            <p:nvPr/>
          </p:nvSpPr>
          <p:spPr>
            <a:xfrm>
              <a:off x="695548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47">
              <a:extLst>
                <a:ext uri="{FF2B5EF4-FFF2-40B4-BE49-F238E27FC236}">
                  <a16:creationId xmlns:a16="http://schemas.microsoft.com/office/drawing/2014/main" id="{765E5EA4-44D4-4C23-85E0-06E8F8F2D517}"/>
                </a:ext>
              </a:extLst>
            </p:cNvPr>
            <p:cNvSpPr/>
            <p:nvPr/>
          </p:nvSpPr>
          <p:spPr>
            <a:xfrm>
              <a:off x="710669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48">
              <a:extLst>
                <a:ext uri="{FF2B5EF4-FFF2-40B4-BE49-F238E27FC236}">
                  <a16:creationId xmlns:a16="http://schemas.microsoft.com/office/drawing/2014/main" id="{2705A8ED-A8F5-4668-8964-E1582A513850}"/>
                </a:ext>
              </a:extLst>
            </p:cNvPr>
            <p:cNvSpPr/>
            <p:nvPr/>
          </p:nvSpPr>
          <p:spPr>
            <a:xfrm>
              <a:off x="7257897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49">
              <a:extLst>
                <a:ext uri="{FF2B5EF4-FFF2-40B4-BE49-F238E27FC236}">
                  <a16:creationId xmlns:a16="http://schemas.microsoft.com/office/drawing/2014/main" id="{0B77FC35-4804-47D4-B3B0-63EE6862396C}"/>
                </a:ext>
              </a:extLst>
            </p:cNvPr>
            <p:cNvSpPr/>
            <p:nvPr/>
          </p:nvSpPr>
          <p:spPr>
            <a:xfrm>
              <a:off x="740910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50">
              <a:extLst>
                <a:ext uri="{FF2B5EF4-FFF2-40B4-BE49-F238E27FC236}">
                  <a16:creationId xmlns:a16="http://schemas.microsoft.com/office/drawing/2014/main" id="{4427559C-357C-49EC-8ADA-A7483A5A1271}"/>
                </a:ext>
              </a:extLst>
            </p:cNvPr>
            <p:cNvSpPr/>
            <p:nvPr/>
          </p:nvSpPr>
          <p:spPr>
            <a:xfrm>
              <a:off x="756031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51">
              <a:extLst>
                <a:ext uri="{FF2B5EF4-FFF2-40B4-BE49-F238E27FC236}">
                  <a16:creationId xmlns:a16="http://schemas.microsoft.com/office/drawing/2014/main" id="{E2A0C9F6-6016-4BEA-A4A5-BEF469D95A3E}"/>
                </a:ext>
              </a:extLst>
            </p:cNvPr>
            <p:cNvSpPr/>
            <p:nvPr/>
          </p:nvSpPr>
          <p:spPr>
            <a:xfrm>
              <a:off x="771151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52">
              <a:extLst>
                <a:ext uri="{FF2B5EF4-FFF2-40B4-BE49-F238E27FC236}">
                  <a16:creationId xmlns:a16="http://schemas.microsoft.com/office/drawing/2014/main" id="{4C0D60E0-3490-4832-81E5-30EBF2113A11}"/>
                </a:ext>
              </a:extLst>
            </p:cNvPr>
            <p:cNvSpPr/>
            <p:nvPr/>
          </p:nvSpPr>
          <p:spPr>
            <a:xfrm>
              <a:off x="7862722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53">
              <a:extLst>
                <a:ext uri="{FF2B5EF4-FFF2-40B4-BE49-F238E27FC236}">
                  <a16:creationId xmlns:a16="http://schemas.microsoft.com/office/drawing/2014/main" id="{CA664A75-E2CC-4AF5-9F79-B0691456CCBC}"/>
                </a:ext>
              </a:extLst>
            </p:cNvPr>
            <p:cNvSpPr/>
            <p:nvPr/>
          </p:nvSpPr>
          <p:spPr>
            <a:xfrm>
              <a:off x="801392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54">
              <a:extLst>
                <a:ext uri="{FF2B5EF4-FFF2-40B4-BE49-F238E27FC236}">
                  <a16:creationId xmlns:a16="http://schemas.microsoft.com/office/drawing/2014/main" id="{7A5F40EF-2F27-4EEF-BB29-5550D82CE4B2}"/>
                </a:ext>
              </a:extLst>
            </p:cNvPr>
            <p:cNvSpPr/>
            <p:nvPr/>
          </p:nvSpPr>
          <p:spPr>
            <a:xfrm>
              <a:off x="816513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55">
              <a:extLst>
                <a:ext uri="{FF2B5EF4-FFF2-40B4-BE49-F238E27FC236}">
                  <a16:creationId xmlns:a16="http://schemas.microsoft.com/office/drawing/2014/main" id="{5D35331C-7790-4B4E-926D-80F70BAB29A8}"/>
                </a:ext>
              </a:extLst>
            </p:cNvPr>
            <p:cNvSpPr/>
            <p:nvPr/>
          </p:nvSpPr>
          <p:spPr>
            <a:xfrm>
              <a:off x="8316341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56">
              <a:extLst>
                <a:ext uri="{FF2B5EF4-FFF2-40B4-BE49-F238E27FC236}">
                  <a16:creationId xmlns:a16="http://schemas.microsoft.com/office/drawing/2014/main" id="{32F5DA4C-92EB-461E-B222-FAD6FA7EA43E}"/>
                </a:ext>
              </a:extLst>
            </p:cNvPr>
            <p:cNvSpPr/>
            <p:nvPr/>
          </p:nvSpPr>
          <p:spPr>
            <a:xfrm>
              <a:off x="8467547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57">
              <a:extLst>
                <a:ext uri="{FF2B5EF4-FFF2-40B4-BE49-F238E27FC236}">
                  <a16:creationId xmlns:a16="http://schemas.microsoft.com/office/drawing/2014/main" id="{894A16D6-5E08-4310-962A-50BDF98C3C83}"/>
                </a:ext>
              </a:extLst>
            </p:cNvPr>
            <p:cNvSpPr/>
            <p:nvPr/>
          </p:nvSpPr>
          <p:spPr>
            <a:xfrm>
              <a:off x="861875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58">
              <a:extLst>
                <a:ext uri="{FF2B5EF4-FFF2-40B4-BE49-F238E27FC236}">
                  <a16:creationId xmlns:a16="http://schemas.microsoft.com/office/drawing/2014/main" id="{0355B3F7-FFF5-46B1-901A-C3835B506D5B}"/>
                </a:ext>
              </a:extLst>
            </p:cNvPr>
            <p:cNvSpPr/>
            <p:nvPr/>
          </p:nvSpPr>
          <p:spPr>
            <a:xfrm>
              <a:off x="8769959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59">
              <a:extLst>
                <a:ext uri="{FF2B5EF4-FFF2-40B4-BE49-F238E27FC236}">
                  <a16:creationId xmlns:a16="http://schemas.microsoft.com/office/drawing/2014/main" id="{CA270B21-DC42-470F-9D5A-84A13940D967}"/>
                </a:ext>
              </a:extLst>
            </p:cNvPr>
            <p:cNvSpPr/>
            <p:nvPr/>
          </p:nvSpPr>
          <p:spPr>
            <a:xfrm>
              <a:off x="892116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60">
              <a:extLst>
                <a:ext uri="{FF2B5EF4-FFF2-40B4-BE49-F238E27FC236}">
                  <a16:creationId xmlns:a16="http://schemas.microsoft.com/office/drawing/2014/main" id="{609B8ED2-6079-42E7-9BF8-21996A8DD56E}"/>
                </a:ext>
              </a:extLst>
            </p:cNvPr>
            <p:cNvSpPr/>
            <p:nvPr/>
          </p:nvSpPr>
          <p:spPr>
            <a:xfrm>
              <a:off x="9072372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61">
              <a:extLst>
                <a:ext uri="{FF2B5EF4-FFF2-40B4-BE49-F238E27FC236}">
                  <a16:creationId xmlns:a16="http://schemas.microsoft.com/office/drawing/2014/main" id="{58D59B63-821B-461C-A346-CA2110EFFC7F}"/>
                </a:ext>
              </a:extLst>
            </p:cNvPr>
            <p:cNvSpPr/>
            <p:nvPr/>
          </p:nvSpPr>
          <p:spPr>
            <a:xfrm>
              <a:off x="922357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62">
              <a:extLst>
                <a:ext uri="{FF2B5EF4-FFF2-40B4-BE49-F238E27FC236}">
                  <a16:creationId xmlns:a16="http://schemas.microsoft.com/office/drawing/2014/main" id="{5B2CB258-2288-492E-A2FC-14DBBC5AA1C5}"/>
                </a:ext>
              </a:extLst>
            </p:cNvPr>
            <p:cNvSpPr/>
            <p:nvPr/>
          </p:nvSpPr>
          <p:spPr>
            <a:xfrm>
              <a:off x="9374784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63">
              <a:extLst>
                <a:ext uri="{FF2B5EF4-FFF2-40B4-BE49-F238E27FC236}">
                  <a16:creationId xmlns:a16="http://schemas.microsoft.com/office/drawing/2014/main" id="{F37D9943-63B9-4DE2-B494-0ED3C9F023ED}"/>
                </a:ext>
              </a:extLst>
            </p:cNvPr>
            <p:cNvSpPr/>
            <p:nvPr/>
          </p:nvSpPr>
          <p:spPr>
            <a:xfrm>
              <a:off x="952599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64">
              <a:extLst>
                <a:ext uri="{FF2B5EF4-FFF2-40B4-BE49-F238E27FC236}">
                  <a16:creationId xmlns:a16="http://schemas.microsoft.com/office/drawing/2014/main" id="{A3209E03-921B-4113-94DD-D11228C1B8D3}"/>
                </a:ext>
              </a:extLst>
            </p:cNvPr>
            <p:cNvSpPr/>
            <p:nvPr/>
          </p:nvSpPr>
          <p:spPr>
            <a:xfrm>
              <a:off x="9677197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65">
              <a:extLst>
                <a:ext uri="{FF2B5EF4-FFF2-40B4-BE49-F238E27FC236}">
                  <a16:creationId xmlns:a16="http://schemas.microsoft.com/office/drawing/2014/main" id="{F5AFFC9E-0961-4480-BAA1-631CF9A545CE}"/>
                </a:ext>
              </a:extLst>
            </p:cNvPr>
            <p:cNvSpPr/>
            <p:nvPr/>
          </p:nvSpPr>
          <p:spPr>
            <a:xfrm>
              <a:off x="982840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66">
              <a:extLst>
                <a:ext uri="{FF2B5EF4-FFF2-40B4-BE49-F238E27FC236}">
                  <a16:creationId xmlns:a16="http://schemas.microsoft.com/office/drawing/2014/main" id="{74156727-113A-4E59-8884-2CACB8A079FE}"/>
                </a:ext>
              </a:extLst>
            </p:cNvPr>
            <p:cNvSpPr/>
            <p:nvPr/>
          </p:nvSpPr>
          <p:spPr>
            <a:xfrm>
              <a:off x="9979609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67">
              <a:extLst>
                <a:ext uri="{FF2B5EF4-FFF2-40B4-BE49-F238E27FC236}">
                  <a16:creationId xmlns:a16="http://schemas.microsoft.com/office/drawing/2014/main" id="{CF20E302-0238-4E58-8283-B62FF58D31B5}"/>
                </a:ext>
              </a:extLst>
            </p:cNvPr>
            <p:cNvSpPr/>
            <p:nvPr/>
          </p:nvSpPr>
          <p:spPr>
            <a:xfrm>
              <a:off x="1013081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68">
              <a:extLst>
                <a:ext uri="{FF2B5EF4-FFF2-40B4-BE49-F238E27FC236}">
                  <a16:creationId xmlns:a16="http://schemas.microsoft.com/office/drawing/2014/main" id="{AAD3330E-199B-4D5E-A68E-48C875E341C2}"/>
                </a:ext>
              </a:extLst>
            </p:cNvPr>
            <p:cNvSpPr/>
            <p:nvPr/>
          </p:nvSpPr>
          <p:spPr>
            <a:xfrm>
              <a:off x="10282021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69">
              <a:extLst>
                <a:ext uri="{FF2B5EF4-FFF2-40B4-BE49-F238E27FC236}">
                  <a16:creationId xmlns:a16="http://schemas.microsoft.com/office/drawing/2014/main" id="{27805933-C3B1-42E2-9A27-4E2D7E13024D}"/>
                </a:ext>
              </a:extLst>
            </p:cNvPr>
            <p:cNvSpPr/>
            <p:nvPr/>
          </p:nvSpPr>
          <p:spPr>
            <a:xfrm>
              <a:off x="1043322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70">
              <a:extLst>
                <a:ext uri="{FF2B5EF4-FFF2-40B4-BE49-F238E27FC236}">
                  <a16:creationId xmlns:a16="http://schemas.microsoft.com/office/drawing/2014/main" id="{ED7CA3F6-B41E-4468-AE05-46A1D6272CE0}"/>
                </a:ext>
              </a:extLst>
            </p:cNvPr>
            <p:cNvSpPr/>
            <p:nvPr/>
          </p:nvSpPr>
          <p:spPr>
            <a:xfrm>
              <a:off x="1058443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71">
              <a:extLst>
                <a:ext uri="{FF2B5EF4-FFF2-40B4-BE49-F238E27FC236}">
                  <a16:creationId xmlns:a16="http://schemas.microsoft.com/office/drawing/2014/main" id="{731AAEB8-EFD8-4672-A7D2-B7C6FBF4D61A}"/>
                </a:ext>
              </a:extLst>
            </p:cNvPr>
            <p:cNvSpPr/>
            <p:nvPr/>
          </p:nvSpPr>
          <p:spPr>
            <a:xfrm>
              <a:off x="1073564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72">
              <a:extLst>
                <a:ext uri="{FF2B5EF4-FFF2-40B4-BE49-F238E27FC236}">
                  <a16:creationId xmlns:a16="http://schemas.microsoft.com/office/drawing/2014/main" id="{5CFD17AC-EF29-4B79-97ED-66161D0BFCC4}"/>
                </a:ext>
              </a:extLst>
            </p:cNvPr>
            <p:cNvSpPr/>
            <p:nvPr/>
          </p:nvSpPr>
          <p:spPr>
            <a:xfrm>
              <a:off x="10886846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73">
              <a:extLst>
                <a:ext uri="{FF2B5EF4-FFF2-40B4-BE49-F238E27FC236}">
                  <a16:creationId xmlns:a16="http://schemas.microsoft.com/office/drawing/2014/main" id="{CCD6A1D0-31B6-4008-B62D-E0A5E4A41A49}"/>
                </a:ext>
              </a:extLst>
            </p:cNvPr>
            <p:cNvSpPr/>
            <p:nvPr/>
          </p:nvSpPr>
          <p:spPr>
            <a:xfrm>
              <a:off x="1103805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74">
              <a:extLst>
                <a:ext uri="{FF2B5EF4-FFF2-40B4-BE49-F238E27FC236}">
                  <a16:creationId xmlns:a16="http://schemas.microsoft.com/office/drawing/2014/main" id="{B896A9EA-9BC1-4783-9D1F-DAA7B6F7D5CC}"/>
                </a:ext>
              </a:extLst>
            </p:cNvPr>
            <p:cNvSpPr/>
            <p:nvPr/>
          </p:nvSpPr>
          <p:spPr>
            <a:xfrm>
              <a:off x="1118925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75">
              <a:extLst>
                <a:ext uri="{FF2B5EF4-FFF2-40B4-BE49-F238E27FC236}">
                  <a16:creationId xmlns:a16="http://schemas.microsoft.com/office/drawing/2014/main" id="{23E932AF-EA45-4642-8664-58B581F24D15}"/>
                </a:ext>
              </a:extLst>
            </p:cNvPr>
            <p:cNvSpPr/>
            <p:nvPr/>
          </p:nvSpPr>
          <p:spPr>
            <a:xfrm>
              <a:off x="1134046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76">
              <a:extLst>
                <a:ext uri="{FF2B5EF4-FFF2-40B4-BE49-F238E27FC236}">
                  <a16:creationId xmlns:a16="http://schemas.microsoft.com/office/drawing/2014/main" id="{2157E740-A2BA-471F-B278-087F46774A4B}"/>
                </a:ext>
              </a:extLst>
            </p:cNvPr>
            <p:cNvSpPr/>
            <p:nvPr/>
          </p:nvSpPr>
          <p:spPr>
            <a:xfrm>
              <a:off x="11491671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77">
              <a:extLst>
                <a:ext uri="{FF2B5EF4-FFF2-40B4-BE49-F238E27FC236}">
                  <a16:creationId xmlns:a16="http://schemas.microsoft.com/office/drawing/2014/main" id="{D0B38175-BD32-4303-8A75-194BFDEED724}"/>
                </a:ext>
              </a:extLst>
            </p:cNvPr>
            <p:cNvSpPr/>
            <p:nvPr/>
          </p:nvSpPr>
          <p:spPr>
            <a:xfrm>
              <a:off x="1164287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78">
              <a:extLst>
                <a:ext uri="{FF2B5EF4-FFF2-40B4-BE49-F238E27FC236}">
                  <a16:creationId xmlns:a16="http://schemas.microsoft.com/office/drawing/2014/main" id="{B37D1993-7294-463A-9EBA-4F5ED0D5A13D}"/>
                </a:ext>
              </a:extLst>
            </p:cNvPr>
            <p:cNvSpPr/>
            <p:nvPr/>
          </p:nvSpPr>
          <p:spPr>
            <a:xfrm>
              <a:off x="1179408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dd79">
              <a:extLst>
                <a:ext uri="{FF2B5EF4-FFF2-40B4-BE49-F238E27FC236}">
                  <a16:creationId xmlns:a16="http://schemas.microsoft.com/office/drawing/2014/main" id="{FE177B39-6FC2-4075-BFAB-370F5AA24963}"/>
                </a:ext>
              </a:extLst>
            </p:cNvPr>
            <p:cNvSpPr/>
            <p:nvPr/>
          </p:nvSpPr>
          <p:spPr>
            <a:xfrm>
              <a:off x="11945289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dd80">
              <a:extLst>
                <a:ext uri="{FF2B5EF4-FFF2-40B4-BE49-F238E27FC236}">
                  <a16:creationId xmlns:a16="http://schemas.microsoft.com/office/drawing/2014/main" id="{FC3E33D1-32CA-4BAB-B25B-75D8CD9E657E}"/>
                </a:ext>
              </a:extLst>
            </p:cNvPr>
            <p:cNvSpPr/>
            <p:nvPr/>
          </p:nvSpPr>
          <p:spPr>
            <a:xfrm>
              <a:off x="1209649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dd81">
              <a:extLst>
                <a:ext uri="{FF2B5EF4-FFF2-40B4-BE49-F238E27FC236}">
                  <a16:creationId xmlns:a16="http://schemas.microsoft.com/office/drawing/2014/main" id="{20FFA8EA-57D0-45F9-A3C0-743EC94203B8}"/>
                </a:ext>
              </a:extLst>
            </p:cNvPr>
            <p:cNvSpPr/>
            <p:nvPr/>
          </p:nvSpPr>
          <p:spPr>
            <a:xfrm>
              <a:off x="12247702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7" name="dd82">
              <a:extLst>
                <a:ext uri="{FF2B5EF4-FFF2-40B4-BE49-F238E27FC236}">
                  <a16:creationId xmlns:a16="http://schemas.microsoft.com/office/drawing/2014/main" id="{6C6B694E-F042-4681-8536-72E2B8EBA2A1}"/>
                </a:ext>
              </a:extLst>
            </p:cNvPr>
            <p:cNvSpPr/>
            <p:nvPr/>
          </p:nvSpPr>
          <p:spPr>
            <a:xfrm>
              <a:off x="12398908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dd83">
              <a:extLst>
                <a:ext uri="{FF2B5EF4-FFF2-40B4-BE49-F238E27FC236}">
                  <a16:creationId xmlns:a16="http://schemas.microsoft.com/office/drawing/2014/main" id="{4B3ED0EC-CE6C-4EF9-AA19-63C19072EB2F}"/>
                </a:ext>
              </a:extLst>
            </p:cNvPr>
            <p:cNvSpPr/>
            <p:nvPr/>
          </p:nvSpPr>
          <p:spPr>
            <a:xfrm>
              <a:off x="1255011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dd84">
              <a:extLst>
                <a:ext uri="{FF2B5EF4-FFF2-40B4-BE49-F238E27FC236}">
                  <a16:creationId xmlns:a16="http://schemas.microsoft.com/office/drawing/2014/main" id="{3498E033-D011-458F-A86A-5ADEF9671943}"/>
                </a:ext>
              </a:extLst>
            </p:cNvPr>
            <p:cNvSpPr/>
            <p:nvPr/>
          </p:nvSpPr>
          <p:spPr>
            <a:xfrm>
              <a:off x="1270132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dd85">
              <a:extLst>
                <a:ext uri="{FF2B5EF4-FFF2-40B4-BE49-F238E27FC236}">
                  <a16:creationId xmlns:a16="http://schemas.microsoft.com/office/drawing/2014/main" id="{0A4EA89B-37B5-485C-B91B-A0721086EE55}"/>
                </a:ext>
              </a:extLst>
            </p:cNvPr>
            <p:cNvSpPr/>
            <p:nvPr/>
          </p:nvSpPr>
          <p:spPr>
            <a:xfrm>
              <a:off x="12852527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1" name="dd86">
              <a:extLst>
                <a:ext uri="{FF2B5EF4-FFF2-40B4-BE49-F238E27FC236}">
                  <a16:creationId xmlns:a16="http://schemas.microsoft.com/office/drawing/2014/main" id="{3A6370B8-802A-4494-B235-4867F6C2016D}"/>
                </a:ext>
              </a:extLst>
            </p:cNvPr>
            <p:cNvSpPr/>
            <p:nvPr/>
          </p:nvSpPr>
          <p:spPr>
            <a:xfrm>
              <a:off x="13003733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2" name="dd87">
              <a:extLst>
                <a:ext uri="{FF2B5EF4-FFF2-40B4-BE49-F238E27FC236}">
                  <a16:creationId xmlns:a16="http://schemas.microsoft.com/office/drawing/2014/main" id="{BAFECD33-5187-4707-AD8A-4AB2E43BC3B1}"/>
                </a:ext>
              </a:extLst>
            </p:cNvPr>
            <p:cNvSpPr/>
            <p:nvPr/>
          </p:nvSpPr>
          <p:spPr>
            <a:xfrm>
              <a:off x="1315494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3" name="dd88">
              <a:extLst>
                <a:ext uri="{FF2B5EF4-FFF2-40B4-BE49-F238E27FC236}">
                  <a16:creationId xmlns:a16="http://schemas.microsoft.com/office/drawing/2014/main" id="{DF3310C8-8B4E-4850-A963-D40375537D04}"/>
                </a:ext>
              </a:extLst>
            </p:cNvPr>
            <p:cNvSpPr/>
            <p:nvPr/>
          </p:nvSpPr>
          <p:spPr>
            <a:xfrm>
              <a:off x="1330614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4" name="dd89">
              <a:extLst>
                <a:ext uri="{FF2B5EF4-FFF2-40B4-BE49-F238E27FC236}">
                  <a16:creationId xmlns:a16="http://schemas.microsoft.com/office/drawing/2014/main" id="{71EA0EAA-F85E-40FC-BF14-5CDC0ED072E2}"/>
                </a:ext>
              </a:extLst>
            </p:cNvPr>
            <p:cNvSpPr/>
            <p:nvPr/>
          </p:nvSpPr>
          <p:spPr>
            <a:xfrm>
              <a:off x="13457352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5" name="dd90">
              <a:extLst>
                <a:ext uri="{FF2B5EF4-FFF2-40B4-BE49-F238E27FC236}">
                  <a16:creationId xmlns:a16="http://schemas.microsoft.com/office/drawing/2014/main" id="{4A9DD3ED-19AC-4676-AF9E-33D865761306}"/>
                </a:ext>
              </a:extLst>
            </p:cNvPr>
            <p:cNvSpPr/>
            <p:nvPr/>
          </p:nvSpPr>
          <p:spPr>
            <a:xfrm>
              <a:off x="13608558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6" name="dd91">
              <a:extLst>
                <a:ext uri="{FF2B5EF4-FFF2-40B4-BE49-F238E27FC236}">
                  <a16:creationId xmlns:a16="http://schemas.microsoft.com/office/drawing/2014/main" id="{1962D10F-8568-4D9A-A53A-7EFB582C3965}"/>
                </a:ext>
              </a:extLst>
            </p:cNvPr>
            <p:cNvSpPr/>
            <p:nvPr/>
          </p:nvSpPr>
          <p:spPr>
            <a:xfrm>
              <a:off x="1375976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7" name="dd92">
              <a:extLst>
                <a:ext uri="{FF2B5EF4-FFF2-40B4-BE49-F238E27FC236}">
                  <a16:creationId xmlns:a16="http://schemas.microsoft.com/office/drawing/2014/main" id="{0B455B52-9D83-46FF-8CC8-CBD277B1FE9C}"/>
                </a:ext>
              </a:extLst>
            </p:cNvPr>
            <p:cNvSpPr/>
            <p:nvPr/>
          </p:nvSpPr>
          <p:spPr>
            <a:xfrm>
              <a:off x="1391097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8" name="dd93">
              <a:extLst>
                <a:ext uri="{FF2B5EF4-FFF2-40B4-BE49-F238E27FC236}">
                  <a16:creationId xmlns:a16="http://schemas.microsoft.com/office/drawing/2014/main" id="{9EB4147C-27D6-4242-B9BF-5A0936D9BA52}"/>
                </a:ext>
              </a:extLst>
            </p:cNvPr>
            <p:cNvSpPr/>
            <p:nvPr/>
          </p:nvSpPr>
          <p:spPr>
            <a:xfrm>
              <a:off x="14062177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9" name="dd94">
              <a:extLst>
                <a:ext uri="{FF2B5EF4-FFF2-40B4-BE49-F238E27FC236}">
                  <a16:creationId xmlns:a16="http://schemas.microsoft.com/office/drawing/2014/main" id="{7DF531E5-7A2F-4362-8E75-788407F31DEB}"/>
                </a:ext>
              </a:extLst>
            </p:cNvPr>
            <p:cNvSpPr/>
            <p:nvPr/>
          </p:nvSpPr>
          <p:spPr>
            <a:xfrm>
              <a:off x="14213382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0" name="dd95">
              <a:extLst>
                <a:ext uri="{FF2B5EF4-FFF2-40B4-BE49-F238E27FC236}">
                  <a16:creationId xmlns:a16="http://schemas.microsoft.com/office/drawing/2014/main" id="{684E3BE5-1BDF-47E5-92D1-02D883DA5BB7}"/>
                </a:ext>
              </a:extLst>
            </p:cNvPr>
            <p:cNvSpPr/>
            <p:nvPr/>
          </p:nvSpPr>
          <p:spPr>
            <a:xfrm>
              <a:off x="14364588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1" name="dd96">
              <a:extLst>
                <a:ext uri="{FF2B5EF4-FFF2-40B4-BE49-F238E27FC236}">
                  <a16:creationId xmlns:a16="http://schemas.microsoft.com/office/drawing/2014/main" id="{6BF845A0-6616-4D29-B519-92AED805A125}"/>
                </a:ext>
              </a:extLst>
            </p:cNvPr>
            <p:cNvSpPr/>
            <p:nvPr/>
          </p:nvSpPr>
          <p:spPr>
            <a:xfrm>
              <a:off x="1451579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2" name="dd97">
              <a:extLst>
                <a:ext uri="{FF2B5EF4-FFF2-40B4-BE49-F238E27FC236}">
                  <a16:creationId xmlns:a16="http://schemas.microsoft.com/office/drawing/2014/main" id="{A56197FA-1660-4BEA-AC8B-2D8A68F3E873}"/>
                </a:ext>
              </a:extLst>
            </p:cNvPr>
            <p:cNvSpPr/>
            <p:nvPr/>
          </p:nvSpPr>
          <p:spPr>
            <a:xfrm>
              <a:off x="1466700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3" name="dd98">
              <a:extLst>
                <a:ext uri="{FF2B5EF4-FFF2-40B4-BE49-F238E27FC236}">
                  <a16:creationId xmlns:a16="http://schemas.microsoft.com/office/drawing/2014/main" id="{A56D5B35-5CAC-443D-B865-3D0CD8E36EE9}"/>
                </a:ext>
              </a:extLst>
            </p:cNvPr>
            <p:cNvSpPr/>
            <p:nvPr/>
          </p:nvSpPr>
          <p:spPr>
            <a:xfrm>
              <a:off x="14818207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4" name="dd99">
              <a:extLst>
                <a:ext uri="{FF2B5EF4-FFF2-40B4-BE49-F238E27FC236}">
                  <a16:creationId xmlns:a16="http://schemas.microsoft.com/office/drawing/2014/main" id="{C536B0C7-F474-4BAE-A714-6755320AE2A2}"/>
                </a:ext>
              </a:extLst>
            </p:cNvPr>
            <p:cNvSpPr/>
            <p:nvPr/>
          </p:nvSpPr>
          <p:spPr>
            <a:xfrm>
              <a:off x="14969413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5" name="dd100">
              <a:extLst>
                <a:ext uri="{FF2B5EF4-FFF2-40B4-BE49-F238E27FC236}">
                  <a16:creationId xmlns:a16="http://schemas.microsoft.com/office/drawing/2014/main" id="{1A6307F0-84FD-4C02-A9CC-DD2587A2AC10}"/>
                </a:ext>
              </a:extLst>
            </p:cNvPr>
            <p:cNvSpPr/>
            <p:nvPr/>
          </p:nvSpPr>
          <p:spPr>
            <a:xfrm>
              <a:off x="1512062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6" name="dd101">
              <a:extLst>
                <a:ext uri="{FF2B5EF4-FFF2-40B4-BE49-F238E27FC236}">
                  <a16:creationId xmlns:a16="http://schemas.microsoft.com/office/drawing/2014/main" id="{B144E89F-2F23-4344-AF91-8F66251AFFCE}"/>
                </a:ext>
              </a:extLst>
            </p:cNvPr>
            <p:cNvSpPr/>
            <p:nvPr/>
          </p:nvSpPr>
          <p:spPr>
            <a:xfrm>
              <a:off x="1527182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7" name="dd102">
              <a:extLst>
                <a:ext uri="{FF2B5EF4-FFF2-40B4-BE49-F238E27FC236}">
                  <a16:creationId xmlns:a16="http://schemas.microsoft.com/office/drawing/2014/main" id="{6C06D611-810E-4501-A683-C1CE7662A7C3}"/>
                </a:ext>
              </a:extLst>
            </p:cNvPr>
            <p:cNvSpPr/>
            <p:nvPr/>
          </p:nvSpPr>
          <p:spPr>
            <a:xfrm>
              <a:off x="15423032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8" name="dd103">
              <a:extLst>
                <a:ext uri="{FF2B5EF4-FFF2-40B4-BE49-F238E27FC236}">
                  <a16:creationId xmlns:a16="http://schemas.microsoft.com/office/drawing/2014/main" id="{44F59EE7-3515-4AE6-8DD2-79B3588FC540}"/>
                </a:ext>
              </a:extLst>
            </p:cNvPr>
            <p:cNvSpPr/>
            <p:nvPr/>
          </p:nvSpPr>
          <p:spPr>
            <a:xfrm>
              <a:off x="1557423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9" name="dd104">
              <a:extLst>
                <a:ext uri="{FF2B5EF4-FFF2-40B4-BE49-F238E27FC236}">
                  <a16:creationId xmlns:a16="http://schemas.microsoft.com/office/drawing/2014/main" id="{E00357A9-4206-4452-A2DC-38FA709C3D6C}"/>
                </a:ext>
              </a:extLst>
            </p:cNvPr>
            <p:cNvSpPr/>
            <p:nvPr/>
          </p:nvSpPr>
          <p:spPr>
            <a:xfrm>
              <a:off x="1572544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0" name="dd105">
              <a:extLst>
                <a:ext uri="{FF2B5EF4-FFF2-40B4-BE49-F238E27FC236}">
                  <a16:creationId xmlns:a16="http://schemas.microsoft.com/office/drawing/2014/main" id="{5AA6700F-CD8C-4A19-92A1-F80FD9C51FF3}"/>
                </a:ext>
              </a:extLst>
            </p:cNvPr>
            <p:cNvSpPr/>
            <p:nvPr/>
          </p:nvSpPr>
          <p:spPr>
            <a:xfrm>
              <a:off x="1587665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1" name="dd106">
              <a:extLst>
                <a:ext uri="{FF2B5EF4-FFF2-40B4-BE49-F238E27FC236}">
                  <a16:creationId xmlns:a16="http://schemas.microsoft.com/office/drawing/2014/main" id="{73257D3F-07CD-4E62-844D-B7348A5FDDA6}"/>
                </a:ext>
              </a:extLst>
            </p:cNvPr>
            <p:cNvSpPr/>
            <p:nvPr/>
          </p:nvSpPr>
          <p:spPr>
            <a:xfrm>
              <a:off x="16027857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2" name="dd107">
              <a:extLst>
                <a:ext uri="{FF2B5EF4-FFF2-40B4-BE49-F238E27FC236}">
                  <a16:creationId xmlns:a16="http://schemas.microsoft.com/office/drawing/2014/main" id="{12E862A3-4833-47EC-A8A1-D0C682128F26}"/>
                </a:ext>
              </a:extLst>
            </p:cNvPr>
            <p:cNvSpPr/>
            <p:nvPr/>
          </p:nvSpPr>
          <p:spPr>
            <a:xfrm>
              <a:off x="1617906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3" name="dd108">
              <a:extLst>
                <a:ext uri="{FF2B5EF4-FFF2-40B4-BE49-F238E27FC236}">
                  <a16:creationId xmlns:a16="http://schemas.microsoft.com/office/drawing/2014/main" id="{7626441B-BA2A-4775-A6B3-3E33714505C1}"/>
                </a:ext>
              </a:extLst>
            </p:cNvPr>
            <p:cNvSpPr/>
            <p:nvPr/>
          </p:nvSpPr>
          <p:spPr>
            <a:xfrm>
              <a:off x="1633027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4" name="dd109">
              <a:extLst>
                <a:ext uri="{FF2B5EF4-FFF2-40B4-BE49-F238E27FC236}">
                  <a16:creationId xmlns:a16="http://schemas.microsoft.com/office/drawing/2014/main" id="{422A8817-D9E9-4757-912A-43E2642EC198}"/>
                </a:ext>
              </a:extLst>
            </p:cNvPr>
            <p:cNvSpPr/>
            <p:nvPr/>
          </p:nvSpPr>
          <p:spPr>
            <a:xfrm>
              <a:off x="1648147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5" name="dd110">
              <a:extLst>
                <a:ext uri="{FF2B5EF4-FFF2-40B4-BE49-F238E27FC236}">
                  <a16:creationId xmlns:a16="http://schemas.microsoft.com/office/drawing/2014/main" id="{A873FA14-DE9A-49AD-AC59-181896835245}"/>
                </a:ext>
              </a:extLst>
            </p:cNvPr>
            <p:cNvSpPr/>
            <p:nvPr/>
          </p:nvSpPr>
          <p:spPr>
            <a:xfrm>
              <a:off x="16632682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6" name="dd111">
              <a:extLst>
                <a:ext uri="{FF2B5EF4-FFF2-40B4-BE49-F238E27FC236}">
                  <a16:creationId xmlns:a16="http://schemas.microsoft.com/office/drawing/2014/main" id="{C3B27ACE-C2EC-4415-8C3D-8415A3E607BE}"/>
                </a:ext>
              </a:extLst>
            </p:cNvPr>
            <p:cNvSpPr/>
            <p:nvPr/>
          </p:nvSpPr>
          <p:spPr>
            <a:xfrm>
              <a:off x="1678388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7" name="dd112">
              <a:extLst>
                <a:ext uri="{FF2B5EF4-FFF2-40B4-BE49-F238E27FC236}">
                  <a16:creationId xmlns:a16="http://schemas.microsoft.com/office/drawing/2014/main" id="{ADC55792-1518-4BC9-9068-1DB62A14B89C}"/>
                </a:ext>
              </a:extLst>
            </p:cNvPr>
            <p:cNvSpPr/>
            <p:nvPr/>
          </p:nvSpPr>
          <p:spPr>
            <a:xfrm>
              <a:off x="1693509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8" name="dd113">
              <a:extLst>
                <a:ext uri="{FF2B5EF4-FFF2-40B4-BE49-F238E27FC236}">
                  <a16:creationId xmlns:a16="http://schemas.microsoft.com/office/drawing/2014/main" id="{F1F2B73B-662E-4A0B-A3DB-507AFE1F0E55}"/>
                </a:ext>
              </a:extLst>
            </p:cNvPr>
            <p:cNvSpPr/>
            <p:nvPr/>
          </p:nvSpPr>
          <p:spPr>
            <a:xfrm>
              <a:off x="17086301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9" name="dd114">
              <a:extLst>
                <a:ext uri="{FF2B5EF4-FFF2-40B4-BE49-F238E27FC236}">
                  <a16:creationId xmlns:a16="http://schemas.microsoft.com/office/drawing/2014/main" id="{8BA3DBBB-2926-4B06-9C79-3495B7CC361C}"/>
                </a:ext>
              </a:extLst>
            </p:cNvPr>
            <p:cNvSpPr/>
            <p:nvPr/>
          </p:nvSpPr>
          <p:spPr>
            <a:xfrm>
              <a:off x="1723750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0" name="dd115">
              <a:extLst>
                <a:ext uri="{FF2B5EF4-FFF2-40B4-BE49-F238E27FC236}">
                  <a16:creationId xmlns:a16="http://schemas.microsoft.com/office/drawing/2014/main" id="{0A7B718E-1CED-4DE9-81F8-56C5CBFE3828}"/>
                </a:ext>
              </a:extLst>
            </p:cNvPr>
            <p:cNvSpPr/>
            <p:nvPr/>
          </p:nvSpPr>
          <p:spPr>
            <a:xfrm>
              <a:off x="17388712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1" name="dd116">
              <a:extLst>
                <a:ext uri="{FF2B5EF4-FFF2-40B4-BE49-F238E27FC236}">
                  <a16:creationId xmlns:a16="http://schemas.microsoft.com/office/drawing/2014/main" id="{E92FA0F6-EDF7-47FB-B151-4727E2F553FC}"/>
                </a:ext>
              </a:extLst>
            </p:cNvPr>
            <p:cNvSpPr/>
            <p:nvPr/>
          </p:nvSpPr>
          <p:spPr>
            <a:xfrm>
              <a:off x="1753991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2" name="dd117">
              <a:extLst>
                <a:ext uri="{FF2B5EF4-FFF2-40B4-BE49-F238E27FC236}">
                  <a16:creationId xmlns:a16="http://schemas.microsoft.com/office/drawing/2014/main" id="{BCD26525-C69E-4577-AE54-38B188632279}"/>
                </a:ext>
              </a:extLst>
            </p:cNvPr>
            <p:cNvSpPr/>
            <p:nvPr/>
          </p:nvSpPr>
          <p:spPr>
            <a:xfrm>
              <a:off x="1769112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3" name="dd118">
              <a:extLst>
                <a:ext uri="{FF2B5EF4-FFF2-40B4-BE49-F238E27FC236}">
                  <a16:creationId xmlns:a16="http://schemas.microsoft.com/office/drawing/2014/main" id="{9259C6DE-A047-4FEB-B5E4-9F54D4FE44AE}"/>
                </a:ext>
              </a:extLst>
            </p:cNvPr>
            <p:cNvSpPr/>
            <p:nvPr/>
          </p:nvSpPr>
          <p:spPr>
            <a:xfrm>
              <a:off x="1784233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4" name="dd119">
              <a:extLst>
                <a:ext uri="{FF2B5EF4-FFF2-40B4-BE49-F238E27FC236}">
                  <a16:creationId xmlns:a16="http://schemas.microsoft.com/office/drawing/2014/main" id="{8AB582B1-7493-454C-9A2F-22FE736CF2B1}"/>
                </a:ext>
              </a:extLst>
            </p:cNvPr>
            <p:cNvSpPr/>
            <p:nvPr/>
          </p:nvSpPr>
          <p:spPr>
            <a:xfrm>
              <a:off x="17993537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5" name="dd120">
              <a:extLst>
                <a:ext uri="{FF2B5EF4-FFF2-40B4-BE49-F238E27FC236}">
                  <a16:creationId xmlns:a16="http://schemas.microsoft.com/office/drawing/2014/main" id="{99496AC8-D767-4A02-98A6-1F59A885E684}"/>
                </a:ext>
              </a:extLst>
            </p:cNvPr>
            <p:cNvSpPr/>
            <p:nvPr/>
          </p:nvSpPr>
          <p:spPr>
            <a:xfrm>
              <a:off x="1814474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6" name="dd121">
              <a:extLst>
                <a:ext uri="{FF2B5EF4-FFF2-40B4-BE49-F238E27FC236}">
                  <a16:creationId xmlns:a16="http://schemas.microsoft.com/office/drawing/2014/main" id="{2E4768D2-898B-4734-9EAA-7F82AA90F7FB}"/>
                </a:ext>
              </a:extLst>
            </p:cNvPr>
            <p:cNvSpPr/>
            <p:nvPr/>
          </p:nvSpPr>
          <p:spPr>
            <a:xfrm>
              <a:off x="1829595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7" name="dd122">
              <a:extLst>
                <a:ext uri="{FF2B5EF4-FFF2-40B4-BE49-F238E27FC236}">
                  <a16:creationId xmlns:a16="http://schemas.microsoft.com/office/drawing/2014/main" id="{C4481C6A-2B42-4C62-AB1B-25FAB0E51321}"/>
                </a:ext>
              </a:extLst>
            </p:cNvPr>
            <p:cNvSpPr/>
            <p:nvPr/>
          </p:nvSpPr>
          <p:spPr>
            <a:xfrm>
              <a:off x="1844715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8" name="dd123">
              <a:extLst>
                <a:ext uri="{FF2B5EF4-FFF2-40B4-BE49-F238E27FC236}">
                  <a16:creationId xmlns:a16="http://schemas.microsoft.com/office/drawing/2014/main" id="{FC673106-4A4C-422F-93F2-FEB0DFD3D1D4}"/>
                </a:ext>
              </a:extLst>
            </p:cNvPr>
            <p:cNvSpPr/>
            <p:nvPr/>
          </p:nvSpPr>
          <p:spPr>
            <a:xfrm>
              <a:off x="18598362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9" name="dd124">
              <a:extLst>
                <a:ext uri="{FF2B5EF4-FFF2-40B4-BE49-F238E27FC236}">
                  <a16:creationId xmlns:a16="http://schemas.microsoft.com/office/drawing/2014/main" id="{898BC3B7-20D5-4390-A59F-942A215B4C20}"/>
                </a:ext>
              </a:extLst>
            </p:cNvPr>
            <p:cNvSpPr/>
            <p:nvPr/>
          </p:nvSpPr>
          <p:spPr>
            <a:xfrm>
              <a:off x="1874956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0" name="dd125">
              <a:extLst>
                <a:ext uri="{FF2B5EF4-FFF2-40B4-BE49-F238E27FC236}">
                  <a16:creationId xmlns:a16="http://schemas.microsoft.com/office/drawing/2014/main" id="{2EF6B818-6042-4DDC-BD5F-E396632C8921}"/>
                </a:ext>
              </a:extLst>
            </p:cNvPr>
            <p:cNvSpPr/>
            <p:nvPr/>
          </p:nvSpPr>
          <p:spPr>
            <a:xfrm>
              <a:off x="1890077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1" name="dd126">
              <a:extLst>
                <a:ext uri="{FF2B5EF4-FFF2-40B4-BE49-F238E27FC236}">
                  <a16:creationId xmlns:a16="http://schemas.microsoft.com/office/drawing/2014/main" id="{0E1E9361-58E7-4D34-88D3-AAD76064AFAF}"/>
                </a:ext>
              </a:extLst>
            </p:cNvPr>
            <p:cNvSpPr/>
            <p:nvPr/>
          </p:nvSpPr>
          <p:spPr>
            <a:xfrm>
              <a:off x="19051981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2" name="dd127">
              <a:extLst>
                <a:ext uri="{FF2B5EF4-FFF2-40B4-BE49-F238E27FC236}">
                  <a16:creationId xmlns:a16="http://schemas.microsoft.com/office/drawing/2014/main" id="{68A7A6C0-5AF7-4EF3-9078-B18215B189E1}"/>
                </a:ext>
              </a:extLst>
            </p:cNvPr>
            <p:cNvSpPr/>
            <p:nvPr/>
          </p:nvSpPr>
          <p:spPr>
            <a:xfrm>
              <a:off x="1920318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3" name="dd128">
              <a:extLst>
                <a:ext uri="{FF2B5EF4-FFF2-40B4-BE49-F238E27FC236}">
                  <a16:creationId xmlns:a16="http://schemas.microsoft.com/office/drawing/2014/main" id="{2AF3B706-449C-46AC-B17A-C6C6109B948E}"/>
                </a:ext>
              </a:extLst>
            </p:cNvPr>
            <p:cNvSpPr/>
            <p:nvPr/>
          </p:nvSpPr>
          <p:spPr>
            <a:xfrm>
              <a:off x="1935439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4" name="dd129">
              <a:extLst>
                <a:ext uri="{FF2B5EF4-FFF2-40B4-BE49-F238E27FC236}">
                  <a16:creationId xmlns:a16="http://schemas.microsoft.com/office/drawing/2014/main" id="{8021F9B6-7037-46F7-BA2F-FD0B942FA1FD}"/>
                </a:ext>
              </a:extLst>
            </p:cNvPr>
            <p:cNvSpPr/>
            <p:nvPr/>
          </p:nvSpPr>
          <p:spPr>
            <a:xfrm>
              <a:off x="1950560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5" name="dd130">
              <a:extLst>
                <a:ext uri="{FF2B5EF4-FFF2-40B4-BE49-F238E27FC236}">
                  <a16:creationId xmlns:a16="http://schemas.microsoft.com/office/drawing/2014/main" id="{BFFDA9CA-3844-4206-96BD-CE309F5371E3}"/>
                </a:ext>
              </a:extLst>
            </p:cNvPr>
            <p:cNvSpPr/>
            <p:nvPr/>
          </p:nvSpPr>
          <p:spPr>
            <a:xfrm>
              <a:off x="19656806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6" name="dd131">
              <a:extLst>
                <a:ext uri="{FF2B5EF4-FFF2-40B4-BE49-F238E27FC236}">
                  <a16:creationId xmlns:a16="http://schemas.microsoft.com/office/drawing/2014/main" id="{483BAF09-A873-4D93-A702-E71D9C815C47}"/>
                </a:ext>
              </a:extLst>
            </p:cNvPr>
            <p:cNvSpPr/>
            <p:nvPr/>
          </p:nvSpPr>
          <p:spPr>
            <a:xfrm>
              <a:off x="1980801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7" name="dd132">
              <a:extLst>
                <a:ext uri="{FF2B5EF4-FFF2-40B4-BE49-F238E27FC236}">
                  <a16:creationId xmlns:a16="http://schemas.microsoft.com/office/drawing/2014/main" id="{80D3AFC8-9E87-4B27-9A77-632DC636CFE2}"/>
                </a:ext>
              </a:extLst>
            </p:cNvPr>
            <p:cNvSpPr/>
            <p:nvPr/>
          </p:nvSpPr>
          <p:spPr>
            <a:xfrm>
              <a:off x="1995921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8" name="dd133">
              <a:extLst>
                <a:ext uri="{FF2B5EF4-FFF2-40B4-BE49-F238E27FC236}">
                  <a16:creationId xmlns:a16="http://schemas.microsoft.com/office/drawing/2014/main" id="{D05B3B0F-8B72-4DC1-9852-A51708E503A4}"/>
                </a:ext>
              </a:extLst>
            </p:cNvPr>
            <p:cNvSpPr/>
            <p:nvPr/>
          </p:nvSpPr>
          <p:spPr>
            <a:xfrm>
              <a:off x="20110425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9" name="dd134">
              <a:extLst>
                <a:ext uri="{FF2B5EF4-FFF2-40B4-BE49-F238E27FC236}">
                  <a16:creationId xmlns:a16="http://schemas.microsoft.com/office/drawing/2014/main" id="{99647C97-FE49-481C-ABC8-E01067781F23}"/>
                </a:ext>
              </a:extLst>
            </p:cNvPr>
            <p:cNvSpPr/>
            <p:nvPr/>
          </p:nvSpPr>
          <p:spPr>
            <a:xfrm>
              <a:off x="20261631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0" name="dd135">
              <a:extLst>
                <a:ext uri="{FF2B5EF4-FFF2-40B4-BE49-F238E27FC236}">
                  <a16:creationId xmlns:a16="http://schemas.microsoft.com/office/drawing/2014/main" id="{D6740523-04DF-4E73-88BD-897124CE0736}"/>
                </a:ext>
              </a:extLst>
            </p:cNvPr>
            <p:cNvSpPr/>
            <p:nvPr/>
          </p:nvSpPr>
          <p:spPr>
            <a:xfrm>
              <a:off x="2041283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1" name="dd136">
              <a:extLst>
                <a:ext uri="{FF2B5EF4-FFF2-40B4-BE49-F238E27FC236}">
                  <a16:creationId xmlns:a16="http://schemas.microsoft.com/office/drawing/2014/main" id="{96F54A49-B22F-4E08-98BF-820F1E7FDD69}"/>
                </a:ext>
              </a:extLst>
            </p:cNvPr>
            <p:cNvSpPr/>
            <p:nvPr/>
          </p:nvSpPr>
          <p:spPr>
            <a:xfrm>
              <a:off x="20564042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2" name="dd137">
              <a:extLst>
                <a:ext uri="{FF2B5EF4-FFF2-40B4-BE49-F238E27FC236}">
                  <a16:creationId xmlns:a16="http://schemas.microsoft.com/office/drawing/2014/main" id="{D8D58121-8B11-4ED6-AA7E-8CFB72C40A9C}"/>
                </a:ext>
              </a:extLst>
            </p:cNvPr>
            <p:cNvSpPr/>
            <p:nvPr/>
          </p:nvSpPr>
          <p:spPr>
            <a:xfrm>
              <a:off x="2071524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3" name="dd138">
              <a:extLst>
                <a:ext uri="{FF2B5EF4-FFF2-40B4-BE49-F238E27FC236}">
                  <a16:creationId xmlns:a16="http://schemas.microsoft.com/office/drawing/2014/main" id="{71E05081-16A1-4966-9BDC-3CCCB0D80BA9}"/>
                </a:ext>
              </a:extLst>
            </p:cNvPr>
            <p:cNvSpPr/>
            <p:nvPr/>
          </p:nvSpPr>
          <p:spPr>
            <a:xfrm>
              <a:off x="2086645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4" name="dd139">
              <a:extLst>
                <a:ext uri="{FF2B5EF4-FFF2-40B4-BE49-F238E27FC236}">
                  <a16:creationId xmlns:a16="http://schemas.microsoft.com/office/drawing/2014/main" id="{FFA30203-7016-42E1-B58E-0301A52DAFC3}"/>
                </a:ext>
              </a:extLst>
            </p:cNvPr>
            <p:cNvSpPr/>
            <p:nvPr/>
          </p:nvSpPr>
          <p:spPr>
            <a:xfrm>
              <a:off x="21017661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5" name="dd140">
              <a:extLst>
                <a:ext uri="{FF2B5EF4-FFF2-40B4-BE49-F238E27FC236}">
                  <a16:creationId xmlns:a16="http://schemas.microsoft.com/office/drawing/2014/main" id="{40975A01-D800-4B9B-A13E-07B699724D1E}"/>
                </a:ext>
              </a:extLst>
            </p:cNvPr>
            <p:cNvSpPr/>
            <p:nvPr/>
          </p:nvSpPr>
          <p:spPr>
            <a:xfrm>
              <a:off x="2116886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6" name="dd141">
              <a:extLst>
                <a:ext uri="{FF2B5EF4-FFF2-40B4-BE49-F238E27FC236}">
                  <a16:creationId xmlns:a16="http://schemas.microsoft.com/office/drawing/2014/main" id="{7ED3AA84-FAAB-4E83-9A2C-9C0D2921C3A0}"/>
                </a:ext>
              </a:extLst>
            </p:cNvPr>
            <p:cNvSpPr/>
            <p:nvPr/>
          </p:nvSpPr>
          <p:spPr>
            <a:xfrm>
              <a:off x="2132007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7" name="dd142">
              <a:extLst>
                <a:ext uri="{FF2B5EF4-FFF2-40B4-BE49-F238E27FC236}">
                  <a16:creationId xmlns:a16="http://schemas.microsoft.com/office/drawing/2014/main" id="{CF42F749-D7C1-4F73-9CAC-B23C02AA48E0}"/>
                </a:ext>
              </a:extLst>
            </p:cNvPr>
            <p:cNvSpPr/>
            <p:nvPr/>
          </p:nvSpPr>
          <p:spPr>
            <a:xfrm>
              <a:off x="2147128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8" name="dd143">
              <a:extLst>
                <a:ext uri="{FF2B5EF4-FFF2-40B4-BE49-F238E27FC236}">
                  <a16:creationId xmlns:a16="http://schemas.microsoft.com/office/drawing/2014/main" id="{B1C762D2-B629-46A4-B1EC-1033A715F418}"/>
                </a:ext>
              </a:extLst>
            </p:cNvPr>
            <p:cNvSpPr/>
            <p:nvPr/>
          </p:nvSpPr>
          <p:spPr>
            <a:xfrm>
              <a:off x="21622486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9" name="dd144">
              <a:extLst>
                <a:ext uri="{FF2B5EF4-FFF2-40B4-BE49-F238E27FC236}">
                  <a16:creationId xmlns:a16="http://schemas.microsoft.com/office/drawing/2014/main" id="{011518A0-E282-4913-ACA6-D6A948077B4D}"/>
                </a:ext>
              </a:extLst>
            </p:cNvPr>
            <p:cNvSpPr/>
            <p:nvPr/>
          </p:nvSpPr>
          <p:spPr>
            <a:xfrm>
              <a:off x="2177369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0" name="dd145">
              <a:extLst>
                <a:ext uri="{FF2B5EF4-FFF2-40B4-BE49-F238E27FC236}">
                  <a16:creationId xmlns:a16="http://schemas.microsoft.com/office/drawing/2014/main" id="{6B8E4AEF-12BD-4F49-804C-E5F8734F7FC3}"/>
                </a:ext>
              </a:extLst>
            </p:cNvPr>
            <p:cNvSpPr/>
            <p:nvPr/>
          </p:nvSpPr>
          <p:spPr>
            <a:xfrm>
              <a:off x="2192489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1" name="dd146">
              <a:extLst>
                <a:ext uri="{FF2B5EF4-FFF2-40B4-BE49-F238E27FC236}">
                  <a16:creationId xmlns:a16="http://schemas.microsoft.com/office/drawing/2014/main" id="{035F5188-A8C4-47D9-844A-C24904784E7E}"/>
                </a:ext>
              </a:extLst>
            </p:cNvPr>
            <p:cNvSpPr/>
            <p:nvPr/>
          </p:nvSpPr>
          <p:spPr>
            <a:xfrm>
              <a:off x="22076105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2" name="dd147">
              <a:extLst>
                <a:ext uri="{FF2B5EF4-FFF2-40B4-BE49-F238E27FC236}">
                  <a16:creationId xmlns:a16="http://schemas.microsoft.com/office/drawing/2014/main" id="{4D8F83B3-F0FD-4E81-B339-150AD93D3049}"/>
                </a:ext>
              </a:extLst>
            </p:cNvPr>
            <p:cNvSpPr/>
            <p:nvPr/>
          </p:nvSpPr>
          <p:spPr>
            <a:xfrm>
              <a:off x="22227311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3" name="dd148">
              <a:extLst>
                <a:ext uri="{FF2B5EF4-FFF2-40B4-BE49-F238E27FC236}">
                  <a16:creationId xmlns:a16="http://schemas.microsoft.com/office/drawing/2014/main" id="{7AFC2FBD-F2CE-48EF-B5F6-8FDA0BB3BED0}"/>
                </a:ext>
              </a:extLst>
            </p:cNvPr>
            <p:cNvSpPr/>
            <p:nvPr/>
          </p:nvSpPr>
          <p:spPr>
            <a:xfrm>
              <a:off x="2237851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4" name="dd149">
              <a:extLst>
                <a:ext uri="{FF2B5EF4-FFF2-40B4-BE49-F238E27FC236}">
                  <a16:creationId xmlns:a16="http://schemas.microsoft.com/office/drawing/2014/main" id="{28409FDB-AD8C-4387-AA9D-6C6CD933F605}"/>
                </a:ext>
              </a:extLst>
            </p:cNvPr>
            <p:cNvSpPr/>
            <p:nvPr/>
          </p:nvSpPr>
          <p:spPr>
            <a:xfrm>
              <a:off x="2252972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5" name="dd150">
              <a:extLst>
                <a:ext uri="{FF2B5EF4-FFF2-40B4-BE49-F238E27FC236}">
                  <a16:creationId xmlns:a16="http://schemas.microsoft.com/office/drawing/2014/main" id="{2F4CBB8E-A62D-4B6A-A862-6D1F56B72263}"/>
                </a:ext>
              </a:extLst>
            </p:cNvPr>
            <p:cNvSpPr/>
            <p:nvPr/>
          </p:nvSpPr>
          <p:spPr>
            <a:xfrm>
              <a:off x="22680930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6" name="dd151">
              <a:extLst>
                <a:ext uri="{FF2B5EF4-FFF2-40B4-BE49-F238E27FC236}">
                  <a16:creationId xmlns:a16="http://schemas.microsoft.com/office/drawing/2014/main" id="{64C34D0F-4FD6-4687-8752-9F011856A923}"/>
                </a:ext>
              </a:extLst>
            </p:cNvPr>
            <p:cNvSpPr/>
            <p:nvPr/>
          </p:nvSpPr>
          <p:spPr>
            <a:xfrm>
              <a:off x="22832137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7" name="dd152">
              <a:extLst>
                <a:ext uri="{FF2B5EF4-FFF2-40B4-BE49-F238E27FC236}">
                  <a16:creationId xmlns:a16="http://schemas.microsoft.com/office/drawing/2014/main" id="{189CE607-A4F7-4049-9F26-EB62225EA1D0}"/>
                </a:ext>
              </a:extLst>
            </p:cNvPr>
            <p:cNvSpPr/>
            <p:nvPr/>
          </p:nvSpPr>
          <p:spPr>
            <a:xfrm>
              <a:off x="2298334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8" name="dd153">
              <a:extLst>
                <a:ext uri="{FF2B5EF4-FFF2-40B4-BE49-F238E27FC236}">
                  <a16:creationId xmlns:a16="http://schemas.microsoft.com/office/drawing/2014/main" id="{59372C60-CDA4-4AD2-A15F-9E69EBD2540C}"/>
                </a:ext>
              </a:extLst>
            </p:cNvPr>
            <p:cNvSpPr/>
            <p:nvPr/>
          </p:nvSpPr>
          <p:spPr>
            <a:xfrm>
              <a:off x="2313454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9" name="dd154">
              <a:extLst>
                <a:ext uri="{FF2B5EF4-FFF2-40B4-BE49-F238E27FC236}">
                  <a16:creationId xmlns:a16="http://schemas.microsoft.com/office/drawing/2014/main" id="{571B94CF-5B15-4140-B11C-434744D4CEFA}"/>
                </a:ext>
              </a:extLst>
            </p:cNvPr>
            <p:cNvSpPr/>
            <p:nvPr/>
          </p:nvSpPr>
          <p:spPr>
            <a:xfrm>
              <a:off x="23285755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0" name="dd155">
              <a:extLst>
                <a:ext uri="{FF2B5EF4-FFF2-40B4-BE49-F238E27FC236}">
                  <a16:creationId xmlns:a16="http://schemas.microsoft.com/office/drawing/2014/main" id="{1690D19B-0D0D-4D6D-9689-6A03918FB1E2}"/>
                </a:ext>
              </a:extLst>
            </p:cNvPr>
            <p:cNvSpPr/>
            <p:nvPr/>
          </p:nvSpPr>
          <p:spPr>
            <a:xfrm>
              <a:off x="23436962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1" name="dd156">
              <a:extLst>
                <a:ext uri="{FF2B5EF4-FFF2-40B4-BE49-F238E27FC236}">
                  <a16:creationId xmlns:a16="http://schemas.microsoft.com/office/drawing/2014/main" id="{2055BFF3-907B-4B7C-B4FD-360531EDE202}"/>
                </a:ext>
              </a:extLst>
            </p:cNvPr>
            <p:cNvSpPr/>
            <p:nvPr/>
          </p:nvSpPr>
          <p:spPr>
            <a:xfrm>
              <a:off x="2358816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2" name="dd157">
              <a:extLst>
                <a:ext uri="{FF2B5EF4-FFF2-40B4-BE49-F238E27FC236}">
                  <a16:creationId xmlns:a16="http://schemas.microsoft.com/office/drawing/2014/main" id="{4311F61B-350C-4FD1-8033-CD4BEC19A93F}"/>
                </a:ext>
              </a:extLst>
            </p:cNvPr>
            <p:cNvSpPr/>
            <p:nvPr/>
          </p:nvSpPr>
          <p:spPr>
            <a:xfrm>
              <a:off x="2373937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3" name="dd158">
              <a:extLst>
                <a:ext uri="{FF2B5EF4-FFF2-40B4-BE49-F238E27FC236}">
                  <a16:creationId xmlns:a16="http://schemas.microsoft.com/office/drawing/2014/main" id="{ADBA0358-70C5-4516-B2CD-2799A5377F40}"/>
                </a:ext>
              </a:extLst>
            </p:cNvPr>
            <p:cNvSpPr/>
            <p:nvPr/>
          </p:nvSpPr>
          <p:spPr>
            <a:xfrm>
              <a:off x="2389057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4" name="dd159">
              <a:extLst>
                <a:ext uri="{FF2B5EF4-FFF2-40B4-BE49-F238E27FC236}">
                  <a16:creationId xmlns:a16="http://schemas.microsoft.com/office/drawing/2014/main" id="{3A3C6CBC-5D12-4832-9E9B-6D6974483DFF}"/>
                </a:ext>
              </a:extLst>
            </p:cNvPr>
            <p:cNvSpPr/>
            <p:nvPr/>
          </p:nvSpPr>
          <p:spPr>
            <a:xfrm>
              <a:off x="24041785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5" name="dd160">
              <a:extLst>
                <a:ext uri="{FF2B5EF4-FFF2-40B4-BE49-F238E27FC236}">
                  <a16:creationId xmlns:a16="http://schemas.microsoft.com/office/drawing/2014/main" id="{56FCEA2C-B48F-4C47-86C7-AF95041F2D98}"/>
                </a:ext>
              </a:extLst>
            </p:cNvPr>
            <p:cNvSpPr/>
            <p:nvPr/>
          </p:nvSpPr>
          <p:spPr>
            <a:xfrm>
              <a:off x="24192992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6" name="dd161">
              <a:extLst>
                <a:ext uri="{FF2B5EF4-FFF2-40B4-BE49-F238E27FC236}">
                  <a16:creationId xmlns:a16="http://schemas.microsoft.com/office/drawing/2014/main" id="{8DBD67CB-9D07-4A62-B52E-5D9A62096A95}"/>
                </a:ext>
              </a:extLst>
            </p:cNvPr>
            <p:cNvSpPr/>
            <p:nvPr/>
          </p:nvSpPr>
          <p:spPr>
            <a:xfrm>
              <a:off x="2434419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98" name="Card1">
            <a:extLst>
              <a:ext uri="{FF2B5EF4-FFF2-40B4-BE49-F238E27FC236}">
                <a16:creationId xmlns:a16="http://schemas.microsoft.com/office/drawing/2014/main" id="{E336020F-BA83-4D68-B1FA-1FE2623C07FB}"/>
              </a:ext>
            </a:extLst>
          </p:cNvPr>
          <p:cNvSpPr/>
          <p:nvPr/>
        </p:nvSpPr>
        <p:spPr>
          <a:xfrm>
            <a:off x="981710" y="3886200"/>
            <a:ext cx="7067127" cy="40132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9" name="Num1">
            <a:extLst>
              <a:ext uri="{FF2B5EF4-FFF2-40B4-BE49-F238E27FC236}">
                <a16:creationId xmlns:a16="http://schemas.microsoft.com/office/drawing/2014/main" id="{91AC149A-29A0-49C5-B14A-A9E69CB884D1}"/>
              </a:ext>
            </a:extLst>
          </p:cNvPr>
          <p:cNvSpPr/>
          <p:nvPr/>
        </p:nvSpPr>
        <p:spPr>
          <a:xfrm>
            <a:off x="1388110" y="4292600"/>
            <a:ext cx="711200" cy="7112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 sz="2600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200" name="CardTitle1">
            <a:extLst>
              <a:ext uri="{FF2B5EF4-FFF2-40B4-BE49-F238E27FC236}">
                <a16:creationId xmlns:a16="http://schemas.microsoft.com/office/drawing/2014/main" id="{55729F1D-E166-4FFB-B7FF-F062B3EC35E0}"/>
              </a:ext>
            </a:extLst>
          </p:cNvPr>
          <p:cNvSpPr txBox="1"/>
          <p:nvPr/>
        </p:nvSpPr>
        <p:spPr>
          <a:xfrm>
            <a:off x="1388110" y="5308600"/>
            <a:ext cx="2846388" cy="4521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800">
                <a:solidFill>
                  <a:srgbClr val="000000"/>
                </a:solidFill>
                <a:latin typeface="Montserrat SemiBold" panose="00000700000000000000" pitchFamily="2" charset="-52"/>
              </a:rPr>
              <a:t>WOW-</a:t>
            </a:r>
            <a:r>
              <a:rPr lang="ru-RU" sz="2800">
                <a:solidFill>
                  <a:srgbClr val="000000"/>
                </a:solidFill>
                <a:latin typeface="Montserrat SemiBold" panose="00000700000000000000" pitchFamily="2" charset="-52"/>
              </a:rPr>
              <a:t>эффект</a:t>
            </a:r>
          </a:p>
        </p:txBody>
      </p:sp>
      <p:sp>
        <p:nvSpPr>
          <p:cNvPr id="201" name="CardText1">
            <a:extLst>
              <a:ext uri="{FF2B5EF4-FFF2-40B4-BE49-F238E27FC236}">
                <a16:creationId xmlns:a16="http://schemas.microsoft.com/office/drawing/2014/main" id="{D74A991B-CAAD-4484-A194-2703B63A3CBD}"/>
              </a:ext>
            </a:extLst>
          </p:cNvPr>
          <p:cNvSpPr txBox="1"/>
          <p:nvPr/>
        </p:nvSpPr>
        <p:spPr>
          <a:xfrm>
            <a:off x="1388110" y="5994400"/>
            <a:ext cx="6254327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>
                <a:solidFill>
                  <a:srgbClr val="333440"/>
                </a:solidFill>
                <a:latin typeface="Montserrat" panose="00000500000000000000" pitchFamily="2" charset="-52"/>
              </a:rPr>
              <a:t>Набор раскрывается шаг за шагом: а что там ещё?</a:t>
            </a:r>
          </a:p>
        </p:txBody>
      </p:sp>
      <p:sp>
        <p:nvSpPr>
          <p:cNvPr id="202" name="Card2">
            <a:extLst>
              <a:ext uri="{FF2B5EF4-FFF2-40B4-BE49-F238E27FC236}">
                <a16:creationId xmlns:a16="http://schemas.microsoft.com/office/drawing/2014/main" id="{9C50FF5F-23FC-4FBF-A3B5-2949EE4F4021}"/>
              </a:ext>
            </a:extLst>
          </p:cNvPr>
          <p:cNvSpPr/>
          <p:nvPr/>
        </p:nvSpPr>
        <p:spPr>
          <a:xfrm>
            <a:off x="8658437" y="3886200"/>
            <a:ext cx="7067127" cy="40132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3" name="Num2">
            <a:extLst>
              <a:ext uri="{FF2B5EF4-FFF2-40B4-BE49-F238E27FC236}">
                <a16:creationId xmlns:a16="http://schemas.microsoft.com/office/drawing/2014/main" id="{3925DEA3-B6A5-4F63-B3DB-2EEDB14990BA}"/>
              </a:ext>
            </a:extLst>
          </p:cNvPr>
          <p:cNvSpPr/>
          <p:nvPr/>
        </p:nvSpPr>
        <p:spPr>
          <a:xfrm>
            <a:off x="9064837" y="4292600"/>
            <a:ext cx="711200" cy="7112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 sz="2600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204" name="CardTitle2">
            <a:extLst>
              <a:ext uri="{FF2B5EF4-FFF2-40B4-BE49-F238E27FC236}">
                <a16:creationId xmlns:a16="http://schemas.microsoft.com/office/drawing/2014/main" id="{77275FDE-B4F2-4705-8C30-A2DBD00AA2E3}"/>
              </a:ext>
            </a:extLst>
          </p:cNvPr>
          <p:cNvSpPr txBox="1"/>
          <p:nvPr/>
        </p:nvSpPr>
        <p:spPr>
          <a:xfrm>
            <a:off x="9064837" y="5308600"/>
            <a:ext cx="4654550" cy="4521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800">
                <a:solidFill>
                  <a:srgbClr val="000000"/>
                </a:solidFill>
                <a:latin typeface="Montserrat SemiBold" panose="00000700000000000000" pitchFamily="2" charset="-52"/>
              </a:rPr>
              <a:t>Больше точек контакта</a:t>
            </a:r>
          </a:p>
        </p:txBody>
      </p:sp>
      <p:sp>
        <p:nvSpPr>
          <p:cNvPr id="205" name="CardText2">
            <a:extLst>
              <a:ext uri="{FF2B5EF4-FFF2-40B4-BE49-F238E27FC236}">
                <a16:creationId xmlns:a16="http://schemas.microsoft.com/office/drawing/2014/main" id="{260B263D-50BE-45D1-8755-E6B9851C2F4D}"/>
              </a:ext>
            </a:extLst>
          </p:cNvPr>
          <p:cNvSpPr txBox="1"/>
          <p:nvPr/>
        </p:nvSpPr>
        <p:spPr>
          <a:xfrm>
            <a:off x="9064837" y="5994400"/>
            <a:ext cx="6254327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>
                <a:solidFill>
                  <a:srgbClr val="333440"/>
                </a:solidFill>
                <a:latin typeface="Montserrat" panose="00000500000000000000" pitchFamily="2" charset="-52"/>
              </a:rPr>
              <a:t>Каждый предмет несёт вашу айдентику</a:t>
            </a:r>
          </a:p>
        </p:txBody>
      </p:sp>
      <p:sp>
        <p:nvSpPr>
          <p:cNvPr id="206" name="Card3">
            <a:extLst>
              <a:ext uri="{FF2B5EF4-FFF2-40B4-BE49-F238E27FC236}">
                <a16:creationId xmlns:a16="http://schemas.microsoft.com/office/drawing/2014/main" id="{18B70871-BA0B-46AD-8A15-1E4B475BF889}"/>
              </a:ext>
            </a:extLst>
          </p:cNvPr>
          <p:cNvSpPr/>
          <p:nvPr/>
        </p:nvSpPr>
        <p:spPr>
          <a:xfrm>
            <a:off x="16335163" y="3886200"/>
            <a:ext cx="7067126" cy="40132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7" name="Num3">
            <a:extLst>
              <a:ext uri="{FF2B5EF4-FFF2-40B4-BE49-F238E27FC236}">
                <a16:creationId xmlns:a16="http://schemas.microsoft.com/office/drawing/2014/main" id="{2EB4A126-EB0D-4D7F-A12C-9462FC1610DC}"/>
              </a:ext>
            </a:extLst>
          </p:cNvPr>
          <p:cNvSpPr/>
          <p:nvPr/>
        </p:nvSpPr>
        <p:spPr>
          <a:xfrm>
            <a:off x="16741563" y="4292600"/>
            <a:ext cx="711200" cy="7112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 sz="2600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208" name="CardTitle3">
            <a:extLst>
              <a:ext uri="{FF2B5EF4-FFF2-40B4-BE49-F238E27FC236}">
                <a16:creationId xmlns:a16="http://schemas.microsoft.com/office/drawing/2014/main" id="{D59CA4E9-2F67-46FE-8F1D-74A2B4A0FFE3}"/>
              </a:ext>
            </a:extLst>
          </p:cNvPr>
          <p:cNvSpPr txBox="1"/>
          <p:nvPr/>
        </p:nvSpPr>
        <p:spPr>
          <a:xfrm>
            <a:off x="16741563" y="5308600"/>
            <a:ext cx="3830638" cy="4521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800">
                <a:solidFill>
                  <a:srgbClr val="000000"/>
                </a:solidFill>
                <a:latin typeface="Montserrat SemiBold" panose="00000700000000000000" pitchFamily="2" charset="-52"/>
              </a:rPr>
              <a:t>Шире применение</a:t>
            </a:r>
          </a:p>
        </p:txBody>
      </p:sp>
      <p:sp>
        <p:nvSpPr>
          <p:cNvPr id="209" name="CardText3">
            <a:extLst>
              <a:ext uri="{FF2B5EF4-FFF2-40B4-BE49-F238E27FC236}">
                <a16:creationId xmlns:a16="http://schemas.microsoft.com/office/drawing/2014/main" id="{0B672B88-66A8-4504-B3C3-244268708500}"/>
              </a:ext>
            </a:extLst>
          </p:cNvPr>
          <p:cNvSpPr txBox="1"/>
          <p:nvPr/>
        </p:nvSpPr>
        <p:spPr>
          <a:xfrm>
            <a:off x="16741563" y="5994400"/>
            <a:ext cx="6254327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>
                <a:solidFill>
                  <a:srgbClr val="333440"/>
                </a:solidFill>
                <a:latin typeface="Montserrat" panose="00000500000000000000" pitchFamily="2" charset="-52"/>
              </a:rPr>
              <a:t>Плед работает дома, кружка в офисе, шоппер в магазине</a:t>
            </a:r>
          </a:p>
        </p:txBody>
      </p:sp>
      <p:sp>
        <p:nvSpPr>
          <p:cNvPr id="210" name="Card4">
            <a:extLst>
              <a:ext uri="{FF2B5EF4-FFF2-40B4-BE49-F238E27FC236}">
                <a16:creationId xmlns:a16="http://schemas.microsoft.com/office/drawing/2014/main" id="{C01B88DA-9D9C-4F9D-8F6C-17CED4AEE5D1}"/>
              </a:ext>
            </a:extLst>
          </p:cNvPr>
          <p:cNvSpPr/>
          <p:nvPr/>
        </p:nvSpPr>
        <p:spPr>
          <a:xfrm>
            <a:off x="981710" y="8305800"/>
            <a:ext cx="7067127" cy="40132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1" name="Num4">
            <a:extLst>
              <a:ext uri="{FF2B5EF4-FFF2-40B4-BE49-F238E27FC236}">
                <a16:creationId xmlns:a16="http://schemas.microsoft.com/office/drawing/2014/main" id="{25759E4E-F600-4460-A91A-FCC7D4CCF793}"/>
              </a:ext>
            </a:extLst>
          </p:cNvPr>
          <p:cNvSpPr/>
          <p:nvPr/>
        </p:nvSpPr>
        <p:spPr>
          <a:xfrm>
            <a:off x="1388110" y="8712200"/>
            <a:ext cx="711200" cy="7112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 sz="2600">
                <a:solidFill>
                  <a:srgbClr val="FFFFFF"/>
                </a:solidFill>
                <a:latin typeface="Montserrat ExtraBold" panose="00000900000000000000" pitchFamily="2" charset="-52"/>
              </a:rPr>
              <a:t>4</a:t>
            </a:r>
          </a:p>
        </p:txBody>
      </p:sp>
      <p:sp>
        <p:nvSpPr>
          <p:cNvPr id="212" name="CardTitle4">
            <a:extLst>
              <a:ext uri="{FF2B5EF4-FFF2-40B4-BE49-F238E27FC236}">
                <a16:creationId xmlns:a16="http://schemas.microsoft.com/office/drawing/2014/main" id="{157A3D57-5AB8-4924-9009-952EBB19A546}"/>
              </a:ext>
            </a:extLst>
          </p:cNvPr>
          <p:cNvSpPr txBox="1"/>
          <p:nvPr/>
        </p:nvSpPr>
        <p:spPr>
          <a:xfrm>
            <a:off x="1388111" y="9728200"/>
            <a:ext cx="3533775" cy="4521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800">
                <a:solidFill>
                  <a:srgbClr val="000000"/>
                </a:solidFill>
                <a:latin typeface="Montserrat SemiBold" panose="00000700000000000000" pitchFamily="2" charset="-52"/>
              </a:rPr>
              <a:t>Выгоднее вместе</a:t>
            </a:r>
          </a:p>
        </p:txBody>
      </p:sp>
      <p:sp>
        <p:nvSpPr>
          <p:cNvPr id="213" name="CardText4">
            <a:extLst>
              <a:ext uri="{FF2B5EF4-FFF2-40B4-BE49-F238E27FC236}">
                <a16:creationId xmlns:a16="http://schemas.microsoft.com/office/drawing/2014/main" id="{C7A8792C-94BE-4DD6-BA5B-7BC95C8213A4}"/>
              </a:ext>
            </a:extLst>
          </p:cNvPr>
          <p:cNvSpPr txBox="1"/>
          <p:nvPr/>
        </p:nvSpPr>
        <p:spPr>
          <a:xfrm>
            <a:off x="1388110" y="10414000"/>
            <a:ext cx="6254327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>
                <a:solidFill>
                  <a:srgbClr val="333440"/>
                </a:solidFill>
                <a:latin typeface="Montserrat" panose="00000500000000000000" pitchFamily="2" charset="-52"/>
              </a:rPr>
              <a:t>Цена набора на 5–15% ниже суммы комплектующих по отдельности</a:t>
            </a:r>
          </a:p>
        </p:txBody>
      </p:sp>
      <p:sp>
        <p:nvSpPr>
          <p:cNvPr id="214" name="Card5">
            <a:extLst>
              <a:ext uri="{FF2B5EF4-FFF2-40B4-BE49-F238E27FC236}">
                <a16:creationId xmlns:a16="http://schemas.microsoft.com/office/drawing/2014/main" id="{37AFCE53-DBED-4C08-9E0D-E921E4D51AD2}"/>
              </a:ext>
            </a:extLst>
          </p:cNvPr>
          <p:cNvSpPr/>
          <p:nvPr/>
        </p:nvSpPr>
        <p:spPr>
          <a:xfrm>
            <a:off x="8658437" y="8305800"/>
            <a:ext cx="7067127" cy="40132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5" name="Num5">
            <a:extLst>
              <a:ext uri="{FF2B5EF4-FFF2-40B4-BE49-F238E27FC236}">
                <a16:creationId xmlns:a16="http://schemas.microsoft.com/office/drawing/2014/main" id="{D398B091-181E-45EB-AFEB-BD51B63F8FFE}"/>
              </a:ext>
            </a:extLst>
          </p:cNvPr>
          <p:cNvSpPr/>
          <p:nvPr/>
        </p:nvSpPr>
        <p:spPr>
          <a:xfrm>
            <a:off x="9064837" y="8712200"/>
            <a:ext cx="711200" cy="7112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 sz="2600">
                <a:solidFill>
                  <a:srgbClr val="FFFFFF"/>
                </a:solidFill>
                <a:latin typeface="Montserrat ExtraBold" panose="00000900000000000000" pitchFamily="2" charset="-52"/>
              </a:rPr>
              <a:t>5</a:t>
            </a:r>
          </a:p>
        </p:txBody>
      </p:sp>
      <p:sp>
        <p:nvSpPr>
          <p:cNvPr id="216" name="CardTitle5">
            <a:extLst>
              <a:ext uri="{FF2B5EF4-FFF2-40B4-BE49-F238E27FC236}">
                <a16:creationId xmlns:a16="http://schemas.microsoft.com/office/drawing/2014/main" id="{F154F953-B6A4-4D7C-ADB8-FDDA32DD1C53}"/>
              </a:ext>
            </a:extLst>
          </p:cNvPr>
          <p:cNvSpPr txBox="1"/>
          <p:nvPr/>
        </p:nvSpPr>
        <p:spPr>
          <a:xfrm>
            <a:off x="9064838" y="9728200"/>
            <a:ext cx="2874963" cy="4521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800">
                <a:solidFill>
                  <a:srgbClr val="000000"/>
                </a:solidFill>
                <a:latin typeface="Montserrat SemiBold" panose="00000700000000000000" pitchFamily="2" charset="-52"/>
              </a:rPr>
              <a:t>Адаптивность</a:t>
            </a:r>
          </a:p>
        </p:txBody>
      </p:sp>
      <p:sp>
        <p:nvSpPr>
          <p:cNvPr id="217" name="CardText5">
            <a:extLst>
              <a:ext uri="{FF2B5EF4-FFF2-40B4-BE49-F238E27FC236}">
                <a16:creationId xmlns:a16="http://schemas.microsoft.com/office/drawing/2014/main" id="{6D500B0B-2F63-422E-96DA-CB03659C3C03}"/>
              </a:ext>
            </a:extLst>
          </p:cNvPr>
          <p:cNvSpPr txBox="1"/>
          <p:nvPr/>
        </p:nvSpPr>
        <p:spPr>
          <a:xfrm>
            <a:off x="9064837" y="10414000"/>
            <a:ext cx="6254327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>
                <a:solidFill>
                  <a:srgbClr val="333440"/>
                </a:solidFill>
                <a:latin typeface="Montserrat" panose="00000500000000000000" pitchFamily="2" charset="-52"/>
              </a:rPr>
              <a:t>Под ваш бюджет, аудиторию и повод</a:t>
            </a:r>
          </a:p>
        </p:txBody>
      </p:sp>
      <p:sp>
        <p:nvSpPr>
          <p:cNvPr id="218" name="Card6">
            <a:extLst>
              <a:ext uri="{FF2B5EF4-FFF2-40B4-BE49-F238E27FC236}">
                <a16:creationId xmlns:a16="http://schemas.microsoft.com/office/drawing/2014/main" id="{86AE72DB-3391-4A3A-A008-361BE22073EF}"/>
              </a:ext>
            </a:extLst>
          </p:cNvPr>
          <p:cNvSpPr/>
          <p:nvPr/>
        </p:nvSpPr>
        <p:spPr>
          <a:xfrm>
            <a:off x="16335163" y="8305800"/>
            <a:ext cx="7067126" cy="40132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9" name="Num6">
            <a:extLst>
              <a:ext uri="{FF2B5EF4-FFF2-40B4-BE49-F238E27FC236}">
                <a16:creationId xmlns:a16="http://schemas.microsoft.com/office/drawing/2014/main" id="{A06ABCC7-EAAA-40B8-83B6-EA3F1BBB4408}"/>
              </a:ext>
            </a:extLst>
          </p:cNvPr>
          <p:cNvSpPr/>
          <p:nvPr/>
        </p:nvSpPr>
        <p:spPr>
          <a:xfrm>
            <a:off x="16741563" y="8712200"/>
            <a:ext cx="711200" cy="7112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 sz="2600">
                <a:solidFill>
                  <a:srgbClr val="FFFFFF"/>
                </a:solidFill>
                <a:latin typeface="Montserrat ExtraBold" panose="00000900000000000000" pitchFamily="2" charset="-52"/>
              </a:rPr>
              <a:t>6</a:t>
            </a:r>
          </a:p>
        </p:txBody>
      </p:sp>
      <p:sp>
        <p:nvSpPr>
          <p:cNvPr id="220" name="CardTitle6">
            <a:extLst>
              <a:ext uri="{FF2B5EF4-FFF2-40B4-BE49-F238E27FC236}">
                <a16:creationId xmlns:a16="http://schemas.microsoft.com/office/drawing/2014/main" id="{F61CDF58-09C3-4782-A96E-682AB7B22448}"/>
              </a:ext>
            </a:extLst>
          </p:cNvPr>
          <p:cNvSpPr txBox="1"/>
          <p:nvPr/>
        </p:nvSpPr>
        <p:spPr>
          <a:xfrm>
            <a:off x="16741564" y="9728200"/>
            <a:ext cx="4206875" cy="4521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800">
                <a:solidFill>
                  <a:srgbClr val="000000"/>
                </a:solidFill>
                <a:latin typeface="Montserrat SemiBold" panose="00000700000000000000" pitchFamily="2" charset="-52"/>
              </a:rPr>
              <a:t>Социальный триггер</a:t>
            </a:r>
          </a:p>
        </p:txBody>
      </p:sp>
      <p:sp>
        <p:nvSpPr>
          <p:cNvPr id="221" name="CardText6">
            <a:extLst>
              <a:ext uri="{FF2B5EF4-FFF2-40B4-BE49-F238E27FC236}">
                <a16:creationId xmlns:a16="http://schemas.microsoft.com/office/drawing/2014/main" id="{5EE48B63-BAD7-4695-9C52-A96950A79C17}"/>
              </a:ext>
            </a:extLst>
          </p:cNvPr>
          <p:cNvSpPr txBox="1"/>
          <p:nvPr/>
        </p:nvSpPr>
        <p:spPr>
          <a:xfrm>
            <a:off x="16741563" y="10414000"/>
            <a:ext cx="6254327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>
                <a:solidFill>
                  <a:srgbClr val="333440"/>
                </a:solidFill>
                <a:latin typeface="Montserrat" panose="00000500000000000000" pitchFamily="2" charset="-52"/>
              </a:rPr>
              <a:t>Наборы чаще фотографируют и выкладывают в соцсети</a:t>
            </a:r>
          </a:p>
        </p:txBody>
      </p:sp>
      <p:pic>
        <p:nvPicPr>
          <p:cNvPr id="223" name="Logo">
            <a:extLst>
              <a:ext uri="{FF2B5EF4-FFF2-40B4-BE49-F238E27FC236}">
                <a16:creationId xmlns:a16="http://schemas.microsoft.com/office/drawing/2014/main" id="{1168BD56-4B77-44E5-A60C-2933834108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9490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315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_n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hoto_p3">
            <a:extLst>
              <a:ext uri="{FF2B5EF4-FFF2-40B4-BE49-F238E27FC236}">
                <a16:creationId xmlns:a16="http://schemas.microsoft.com/office/drawing/2014/main" id="{A7A346EE-66BD-48D3-A1FE-A429936AD81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6858000"/>
            <a:ext cx="6858000" cy="6858000"/>
          </a:xfrm>
          <a:prstGeom prst="rect">
            <a:avLst/>
          </a:prstGeom>
        </p:spPr>
      </p:pic>
      <p:pic>
        <p:nvPicPr>
          <p:cNvPr id="8" name="Photo_p2">
            <a:extLst>
              <a:ext uri="{FF2B5EF4-FFF2-40B4-BE49-F238E27FC236}">
                <a16:creationId xmlns:a16="http://schemas.microsoft.com/office/drawing/2014/main" id="{561F9F6C-4BE4-466C-BA0B-81F3E37E79F0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0" y="0"/>
            <a:ext cx="6858000" cy="6858000"/>
          </a:xfrm>
          <a:prstGeom prst="rect">
            <a:avLst/>
          </a:prstGeom>
        </p:spPr>
      </p:pic>
      <p:pic>
        <p:nvPicPr>
          <p:cNvPr id="4" name="Photo_p1">
            <a:extLst>
              <a:ext uri="{FF2B5EF4-FFF2-40B4-BE49-F238E27FC236}">
                <a16:creationId xmlns:a16="http://schemas.microsoft.com/office/drawing/2014/main" id="{BDF56F65-2320-4E0A-8E96-6260C1E6E715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0"/>
            <a:ext cx="6858000" cy="6858000"/>
          </a:xfrm>
          <a:prstGeom prst="rect">
            <a:avLst/>
          </a:prstGeom>
        </p:spPr>
      </p:pic>
      <p:pic>
        <p:nvPicPr>
          <p:cNvPr id="39" name="BgLeft">
            <a:extLst>
              <a:ext uri="{FF2B5EF4-FFF2-40B4-BE49-F238E27FC236}">
                <a16:creationId xmlns:a16="http://schemas.microsoft.com/office/drawing/2014/main" id="{9DE08FC5-B3CC-4160-B02A-1802D570F558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41000" cy="13716000"/>
          </a:xfrm>
          <a:prstGeom prst="rect">
            <a:avLst/>
          </a:prstGeom>
        </p:spPr>
      </p:pic>
      <p:sp>
        <p:nvSpPr>
          <p:cNvPr id="40" name="PerfStrip">
            <a:extLst>
              <a:ext uri="{FF2B5EF4-FFF2-40B4-BE49-F238E27FC236}">
                <a16:creationId xmlns:a16="http://schemas.microsoft.com/office/drawing/2014/main" id="{8B1F5D93-A6BD-4553-A040-8455C6E01232}"/>
              </a:ext>
            </a:extLst>
          </p:cNvPr>
          <p:cNvSpPr/>
          <p:nvPr/>
        </p:nvSpPr>
        <p:spPr>
          <a:xfrm>
            <a:off x="10541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FFCC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Kicker">
            <a:extLst>
              <a:ext uri="{FF2B5EF4-FFF2-40B4-BE49-F238E27FC236}">
                <a16:creationId xmlns:a16="http://schemas.microsoft.com/office/drawing/2014/main" id="{EA49C767-38EE-4A38-B8AC-68AB74201EA5}"/>
              </a:ext>
            </a:extLst>
          </p:cNvPr>
          <p:cNvSpPr txBox="1"/>
          <p:nvPr/>
        </p:nvSpPr>
        <p:spPr>
          <a:xfrm>
            <a:off x="980440" y="878535"/>
            <a:ext cx="361600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pc="195">
                <a:solidFill>
                  <a:srgbClr val="333440"/>
                </a:solidFill>
                <a:latin typeface="Montserrat SemiBold" panose="00000700000000000000" pitchFamily="2" charset="-52"/>
              </a:rPr>
              <a:t>ПОДАРОЧНЫЕ НАБОРЫ</a:t>
            </a:r>
          </a:p>
        </p:txBody>
      </p:sp>
      <p:sp>
        <p:nvSpPr>
          <p:cNvPr id="42" name="Title">
            <a:extLst>
              <a:ext uri="{FF2B5EF4-FFF2-40B4-BE49-F238E27FC236}">
                <a16:creationId xmlns:a16="http://schemas.microsoft.com/office/drawing/2014/main" id="{902013E3-5813-4B3F-8E4E-B709D4C126BE}"/>
              </a:ext>
            </a:extLst>
          </p:cNvPr>
          <p:cNvSpPr txBox="1"/>
          <p:nvPr/>
        </p:nvSpPr>
        <p:spPr>
          <a:xfrm>
            <a:off x="958850" y="1299261"/>
            <a:ext cx="6604000" cy="11226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7200">
                <a:gradFill flip="none" rotWithShape="1">
                  <a:gsLst>
                    <a:gs pos="0">
                      <a:srgbClr val="FF7300"/>
                    </a:gs>
                    <a:gs pos="100000">
                      <a:srgbClr val="FFCC00"/>
                    </a:gs>
                  </a:gsLst>
                  <a:lin ang="1596000" scaled="1"/>
                  <a:tileRect/>
                </a:gradFill>
                <a:latin typeface="Montserrat ExtraBold" panose="00000900000000000000" pitchFamily="2" charset="-52"/>
              </a:rPr>
              <a:t>НОВЫЙ ГОД</a:t>
            </a:r>
          </a:p>
        </p:txBody>
      </p:sp>
      <p:sp>
        <p:nvSpPr>
          <p:cNvPr id="43" name="Subtitle">
            <a:extLst>
              <a:ext uri="{FF2B5EF4-FFF2-40B4-BE49-F238E27FC236}">
                <a16:creationId xmlns:a16="http://schemas.microsoft.com/office/drawing/2014/main" id="{0ADF5658-BC0F-4F60-A766-719C76C2E718}"/>
              </a:ext>
            </a:extLst>
          </p:cNvPr>
          <p:cNvSpPr txBox="1"/>
          <p:nvPr/>
        </p:nvSpPr>
        <p:spPr>
          <a:xfrm>
            <a:off x="971550" y="3004769"/>
            <a:ext cx="7094538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Пледы, кружки, ёлочные украшения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и тёплые аксессуары к празднику.</a:t>
            </a:r>
          </a:p>
        </p:txBody>
      </p:sp>
      <p:grpSp>
        <p:nvGrpSpPr>
          <p:cNvPr id="114" name="DottedLine">
            <a:extLst>
              <a:ext uri="{FF2B5EF4-FFF2-40B4-BE49-F238E27FC236}">
                <a16:creationId xmlns:a16="http://schemas.microsoft.com/office/drawing/2014/main" id="{2064EB08-4700-4CC5-9464-BE57BE4535D9}"/>
              </a:ext>
            </a:extLst>
          </p:cNvPr>
          <p:cNvGrpSpPr/>
          <p:nvPr/>
        </p:nvGrpSpPr>
        <p:grpSpPr>
          <a:xfrm>
            <a:off x="0" y="4341495"/>
            <a:ext cx="10476408" cy="21590"/>
            <a:chOff x="0" y="4341495"/>
            <a:chExt cx="10476408" cy="21590"/>
          </a:xfrm>
        </p:grpSpPr>
        <p:sp>
          <p:nvSpPr>
            <p:cNvPr id="44" name="dd0">
              <a:extLst>
                <a:ext uri="{FF2B5EF4-FFF2-40B4-BE49-F238E27FC236}">
                  <a16:creationId xmlns:a16="http://schemas.microsoft.com/office/drawing/2014/main" id="{D041938A-F25F-47ED-A62F-3E5A3C0EACD3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1">
              <a:extLst>
                <a:ext uri="{FF2B5EF4-FFF2-40B4-BE49-F238E27FC236}">
                  <a16:creationId xmlns:a16="http://schemas.microsoft.com/office/drawing/2014/main" id="{17464CE9-740C-499C-93F8-E3E657B39FC3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2">
              <a:extLst>
                <a:ext uri="{FF2B5EF4-FFF2-40B4-BE49-F238E27FC236}">
                  <a16:creationId xmlns:a16="http://schemas.microsoft.com/office/drawing/2014/main" id="{E40A5A5C-7A54-4CCD-BBF9-6DB9F091E89B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3">
              <a:extLst>
                <a:ext uri="{FF2B5EF4-FFF2-40B4-BE49-F238E27FC236}">
                  <a16:creationId xmlns:a16="http://schemas.microsoft.com/office/drawing/2014/main" id="{CA1AB009-5859-4B14-B711-57E28F93EA87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4">
              <a:extLst>
                <a:ext uri="{FF2B5EF4-FFF2-40B4-BE49-F238E27FC236}">
                  <a16:creationId xmlns:a16="http://schemas.microsoft.com/office/drawing/2014/main" id="{2FBBDED0-A8AA-491B-8C6A-2D99F5CBA54F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5">
              <a:extLst>
                <a:ext uri="{FF2B5EF4-FFF2-40B4-BE49-F238E27FC236}">
                  <a16:creationId xmlns:a16="http://schemas.microsoft.com/office/drawing/2014/main" id="{871898C4-06D6-4FE4-8FEC-03B09679A581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6">
              <a:extLst>
                <a:ext uri="{FF2B5EF4-FFF2-40B4-BE49-F238E27FC236}">
                  <a16:creationId xmlns:a16="http://schemas.microsoft.com/office/drawing/2014/main" id="{C74E77CE-8C4C-4F27-A7B5-D31F841F9FE6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7">
              <a:extLst>
                <a:ext uri="{FF2B5EF4-FFF2-40B4-BE49-F238E27FC236}">
                  <a16:creationId xmlns:a16="http://schemas.microsoft.com/office/drawing/2014/main" id="{EEFEB45C-82D4-4049-8F6B-444342B7AB78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8">
              <a:extLst>
                <a:ext uri="{FF2B5EF4-FFF2-40B4-BE49-F238E27FC236}">
                  <a16:creationId xmlns:a16="http://schemas.microsoft.com/office/drawing/2014/main" id="{CEB5FD18-4EFD-4154-BFA5-0773F3E65367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9">
              <a:extLst>
                <a:ext uri="{FF2B5EF4-FFF2-40B4-BE49-F238E27FC236}">
                  <a16:creationId xmlns:a16="http://schemas.microsoft.com/office/drawing/2014/main" id="{7B3B45B4-CD89-4028-8424-BF765E20E064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10">
              <a:extLst>
                <a:ext uri="{FF2B5EF4-FFF2-40B4-BE49-F238E27FC236}">
                  <a16:creationId xmlns:a16="http://schemas.microsoft.com/office/drawing/2014/main" id="{0A7127FA-8D46-4C7A-9FFE-642E6FD9EBCB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11">
              <a:extLst>
                <a:ext uri="{FF2B5EF4-FFF2-40B4-BE49-F238E27FC236}">
                  <a16:creationId xmlns:a16="http://schemas.microsoft.com/office/drawing/2014/main" id="{2BECE08B-42EE-467C-ABEE-9939813772CE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2">
              <a:extLst>
                <a:ext uri="{FF2B5EF4-FFF2-40B4-BE49-F238E27FC236}">
                  <a16:creationId xmlns:a16="http://schemas.microsoft.com/office/drawing/2014/main" id="{C0E2C567-4BFA-477A-A95C-B522FB36E3A0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13">
              <a:extLst>
                <a:ext uri="{FF2B5EF4-FFF2-40B4-BE49-F238E27FC236}">
                  <a16:creationId xmlns:a16="http://schemas.microsoft.com/office/drawing/2014/main" id="{0900E478-D8A0-4DE7-B69C-3FF5AB81AF78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14">
              <a:extLst>
                <a:ext uri="{FF2B5EF4-FFF2-40B4-BE49-F238E27FC236}">
                  <a16:creationId xmlns:a16="http://schemas.microsoft.com/office/drawing/2014/main" id="{61F67D58-F843-46E4-832A-B5B8D942268F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15">
              <a:extLst>
                <a:ext uri="{FF2B5EF4-FFF2-40B4-BE49-F238E27FC236}">
                  <a16:creationId xmlns:a16="http://schemas.microsoft.com/office/drawing/2014/main" id="{36BC2882-26F2-4B32-AFD1-7140CBE3349D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16">
              <a:extLst>
                <a:ext uri="{FF2B5EF4-FFF2-40B4-BE49-F238E27FC236}">
                  <a16:creationId xmlns:a16="http://schemas.microsoft.com/office/drawing/2014/main" id="{911B7402-594C-4DD3-834F-9CFB79EFE9EC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17">
              <a:extLst>
                <a:ext uri="{FF2B5EF4-FFF2-40B4-BE49-F238E27FC236}">
                  <a16:creationId xmlns:a16="http://schemas.microsoft.com/office/drawing/2014/main" id="{01731EDF-BCD0-44E3-8A75-B285008E6707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18">
              <a:extLst>
                <a:ext uri="{FF2B5EF4-FFF2-40B4-BE49-F238E27FC236}">
                  <a16:creationId xmlns:a16="http://schemas.microsoft.com/office/drawing/2014/main" id="{69143637-60DC-4C07-9FDA-7F143BAD76CA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19">
              <a:extLst>
                <a:ext uri="{FF2B5EF4-FFF2-40B4-BE49-F238E27FC236}">
                  <a16:creationId xmlns:a16="http://schemas.microsoft.com/office/drawing/2014/main" id="{28B62C25-7F2D-471F-83BC-F557CA75693A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20">
              <a:extLst>
                <a:ext uri="{FF2B5EF4-FFF2-40B4-BE49-F238E27FC236}">
                  <a16:creationId xmlns:a16="http://schemas.microsoft.com/office/drawing/2014/main" id="{B694AD7A-EE53-4118-9167-5AF0060D35F7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21">
              <a:extLst>
                <a:ext uri="{FF2B5EF4-FFF2-40B4-BE49-F238E27FC236}">
                  <a16:creationId xmlns:a16="http://schemas.microsoft.com/office/drawing/2014/main" id="{758FAD40-3AD9-4883-9E55-6EC64F29807C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22">
              <a:extLst>
                <a:ext uri="{FF2B5EF4-FFF2-40B4-BE49-F238E27FC236}">
                  <a16:creationId xmlns:a16="http://schemas.microsoft.com/office/drawing/2014/main" id="{405C33FC-204C-4CD6-9473-957A9DFE0FF6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23">
              <a:extLst>
                <a:ext uri="{FF2B5EF4-FFF2-40B4-BE49-F238E27FC236}">
                  <a16:creationId xmlns:a16="http://schemas.microsoft.com/office/drawing/2014/main" id="{106D1A04-46F6-461B-92D1-819C9F6BDAAC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24">
              <a:extLst>
                <a:ext uri="{FF2B5EF4-FFF2-40B4-BE49-F238E27FC236}">
                  <a16:creationId xmlns:a16="http://schemas.microsoft.com/office/drawing/2014/main" id="{6C92433F-A30A-4A7F-9016-A48E74289314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25">
              <a:extLst>
                <a:ext uri="{FF2B5EF4-FFF2-40B4-BE49-F238E27FC236}">
                  <a16:creationId xmlns:a16="http://schemas.microsoft.com/office/drawing/2014/main" id="{566AAA0F-61B1-4C24-AFD1-2379F37EB59E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26">
              <a:extLst>
                <a:ext uri="{FF2B5EF4-FFF2-40B4-BE49-F238E27FC236}">
                  <a16:creationId xmlns:a16="http://schemas.microsoft.com/office/drawing/2014/main" id="{1D517B61-0AF6-4E5D-83BA-B167D5E2B04B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27">
              <a:extLst>
                <a:ext uri="{FF2B5EF4-FFF2-40B4-BE49-F238E27FC236}">
                  <a16:creationId xmlns:a16="http://schemas.microsoft.com/office/drawing/2014/main" id="{D352996B-09E3-4249-A354-AC1A9088716A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28">
              <a:extLst>
                <a:ext uri="{FF2B5EF4-FFF2-40B4-BE49-F238E27FC236}">
                  <a16:creationId xmlns:a16="http://schemas.microsoft.com/office/drawing/2014/main" id="{2E1F28CC-7BFF-4614-B9D4-A357EC0C3B51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29">
              <a:extLst>
                <a:ext uri="{FF2B5EF4-FFF2-40B4-BE49-F238E27FC236}">
                  <a16:creationId xmlns:a16="http://schemas.microsoft.com/office/drawing/2014/main" id="{B60E7EBE-B688-4265-B6FB-93ACD18AC0F8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30">
              <a:extLst>
                <a:ext uri="{FF2B5EF4-FFF2-40B4-BE49-F238E27FC236}">
                  <a16:creationId xmlns:a16="http://schemas.microsoft.com/office/drawing/2014/main" id="{08F6D152-426F-4881-B3CA-98B53795CFD0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31">
              <a:extLst>
                <a:ext uri="{FF2B5EF4-FFF2-40B4-BE49-F238E27FC236}">
                  <a16:creationId xmlns:a16="http://schemas.microsoft.com/office/drawing/2014/main" id="{3EDA230D-314F-462F-A4B6-5F8ED1AFDB15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32">
              <a:extLst>
                <a:ext uri="{FF2B5EF4-FFF2-40B4-BE49-F238E27FC236}">
                  <a16:creationId xmlns:a16="http://schemas.microsoft.com/office/drawing/2014/main" id="{C1155AFF-FEBF-4806-A385-1781B40A9E13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33">
              <a:extLst>
                <a:ext uri="{FF2B5EF4-FFF2-40B4-BE49-F238E27FC236}">
                  <a16:creationId xmlns:a16="http://schemas.microsoft.com/office/drawing/2014/main" id="{B6FED133-1F38-42C3-8AA7-13EE3B3045B8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34">
              <a:extLst>
                <a:ext uri="{FF2B5EF4-FFF2-40B4-BE49-F238E27FC236}">
                  <a16:creationId xmlns:a16="http://schemas.microsoft.com/office/drawing/2014/main" id="{67EFAEB6-A304-4100-98C5-05877C8D41E4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35">
              <a:extLst>
                <a:ext uri="{FF2B5EF4-FFF2-40B4-BE49-F238E27FC236}">
                  <a16:creationId xmlns:a16="http://schemas.microsoft.com/office/drawing/2014/main" id="{27C7C11D-8BDD-4C5D-90FD-9937DB8FAE88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36">
              <a:extLst>
                <a:ext uri="{FF2B5EF4-FFF2-40B4-BE49-F238E27FC236}">
                  <a16:creationId xmlns:a16="http://schemas.microsoft.com/office/drawing/2014/main" id="{54D6D670-B31A-47CE-8CA8-812F5E9FC883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37">
              <a:extLst>
                <a:ext uri="{FF2B5EF4-FFF2-40B4-BE49-F238E27FC236}">
                  <a16:creationId xmlns:a16="http://schemas.microsoft.com/office/drawing/2014/main" id="{BCFD08E2-0934-47C5-944A-4541CE5AC463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38">
              <a:extLst>
                <a:ext uri="{FF2B5EF4-FFF2-40B4-BE49-F238E27FC236}">
                  <a16:creationId xmlns:a16="http://schemas.microsoft.com/office/drawing/2014/main" id="{6F07E1D6-F99C-4760-A275-30CB7801D269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39">
              <a:extLst>
                <a:ext uri="{FF2B5EF4-FFF2-40B4-BE49-F238E27FC236}">
                  <a16:creationId xmlns:a16="http://schemas.microsoft.com/office/drawing/2014/main" id="{6C38F049-9C52-4C68-970F-3FEBB63BCC0A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40">
              <a:extLst>
                <a:ext uri="{FF2B5EF4-FFF2-40B4-BE49-F238E27FC236}">
                  <a16:creationId xmlns:a16="http://schemas.microsoft.com/office/drawing/2014/main" id="{4B51C569-DD54-45BF-8A28-7AF60CC2C27B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41">
              <a:extLst>
                <a:ext uri="{FF2B5EF4-FFF2-40B4-BE49-F238E27FC236}">
                  <a16:creationId xmlns:a16="http://schemas.microsoft.com/office/drawing/2014/main" id="{0E1BF09B-7434-44C8-BF6B-7E9BA2EA07D3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42">
              <a:extLst>
                <a:ext uri="{FF2B5EF4-FFF2-40B4-BE49-F238E27FC236}">
                  <a16:creationId xmlns:a16="http://schemas.microsoft.com/office/drawing/2014/main" id="{8D51756E-D622-4F67-A944-FEF5BD357DBC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43">
              <a:extLst>
                <a:ext uri="{FF2B5EF4-FFF2-40B4-BE49-F238E27FC236}">
                  <a16:creationId xmlns:a16="http://schemas.microsoft.com/office/drawing/2014/main" id="{70444E52-D3D4-4FF3-9019-C1DCD6ADE268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44">
              <a:extLst>
                <a:ext uri="{FF2B5EF4-FFF2-40B4-BE49-F238E27FC236}">
                  <a16:creationId xmlns:a16="http://schemas.microsoft.com/office/drawing/2014/main" id="{7E3CD4C4-B265-434F-A044-7ECEF3490333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45">
              <a:extLst>
                <a:ext uri="{FF2B5EF4-FFF2-40B4-BE49-F238E27FC236}">
                  <a16:creationId xmlns:a16="http://schemas.microsoft.com/office/drawing/2014/main" id="{CC02548D-3219-4968-BAD5-938BF1C54330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46">
              <a:extLst>
                <a:ext uri="{FF2B5EF4-FFF2-40B4-BE49-F238E27FC236}">
                  <a16:creationId xmlns:a16="http://schemas.microsoft.com/office/drawing/2014/main" id="{7DDE8010-4826-4479-AED0-F56950ECE25B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47">
              <a:extLst>
                <a:ext uri="{FF2B5EF4-FFF2-40B4-BE49-F238E27FC236}">
                  <a16:creationId xmlns:a16="http://schemas.microsoft.com/office/drawing/2014/main" id="{CBE95AC8-18DD-4F4D-9EB3-D76E7BB391A1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48">
              <a:extLst>
                <a:ext uri="{FF2B5EF4-FFF2-40B4-BE49-F238E27FC236}">
                  <a16:creationId xmlns:a16="http://schemas.microsoft.com/office/drawing/2014/main" id="{EEC8B958-0DCE-42A0-97E4-E09A44E300B2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49">
              <a:extLst>
                <a:ext uri="{FF2B5EF4-FFF2-40B4-BE49-F238E27FC236}">
                  <a16:creationId xmlns:a16="http://schemas.microsoft.com/office/drawing/2014/main" id="{CD17B04D-38DD-4804-B8BE-DE09642ACC46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50">
              <a:extLst>
                <a:ext uri="{FF2B5EF4-FFF2-40B4-BE49-F238E27FC236}">
                  <a16:creationId xmlns:a16="http://schemas.microsoft.com/office/drawing/2014/main" id="{1CEEEC06-B037-48ED-AC63-3EF776147C3B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51">
              <a:extLst>
                <a:ext uri="{FF2B5EF4-FFF2-40B4-BE49-F238E27FC236}">
                  <a16:creationId xmlns:a16="http://schemas.microsoft.com/office/drawing/2014/main" id="{8E58655E-9D77-4241-8F05-75700F33D516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52">
              <a:extLst>
                <a:ext uri="{FF2B5EF4-FFF2-40B4-BE49-F238E27FC236}">
                  <a16:creationId xmlns:a16="http://schemas.microsoft.com/office/drawing/2014/main" id="{9CAE4431-0E1C-42A5-BAC2-B52934460FD3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53">
              <a:extLst>
                <a:ext uri="{FF2B5EF4-FFF2-40B4-BE49-F238E27FC236}">
                  <a16:creationId xmlns:a16="http://schemas.microsoft.com/office/drawing/2014/main" id="{EDAFDF5B-0392-4BCD-B0F1-1492CB59D3B7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54">
              <a:extLst>
                <a:ext uri="{FF2B5EF4-FFF2-40B4-BE49-F238E27FC236}">
                  <a16:creationId xmlns:a16="http://schemas.microsoft.com/office/drawing/2014/main" id="{72F2C611-710D-4C7E-9A8F-7A40F37DF12E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55">
              <a:extLst>
                <a:ext uri="{FF2B5EF4-FFF2-40B4-BE49-F238E27FC236}">
                  <a16:creationId xmlns:a16="http://schemas.microsoft.com/office/drawing/2014/main" id="{83030E42-15C6-448A-A22B-1D2571CE8EC9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56">
              <a:extLst>
                <a:ext uri="{FF2B5EF4-FFF2-40B4-BE49-F238E27FC236}">
                  <a16:creationId xmlns:a16="http://schemas.microsoft.com/office/drawing/2014/main" id="{E66A84E7-B90F-4E29-8EB1-8B72D346C5E7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57">
              <a:extLst>
                <a:ext uri="{FF2B5EF4-FFF2-40B4-BE49-F238E27FC236}">
                  <a16:creationId xmlns:a16="http://schemas.microsoft.com/office/drawing/2014/main" id="{B405FC3D-5BC9-48FC-9312-2835DAD80FBC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58">
              <a:extLst>
                <a:ext uri="{FF2B5EF4-FFF2-40B4-BE49-F238E27FC236}">
                  <a16:creationId xmlns:a16="http://schemas.microsoft.com/office/drawing/2014/main" id="{1579AF4B-DF10-4E4E-ACE8-731E870AB77F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59">
              <a:extLst>
                <a:ext uri="{FF2B5EF4-FFF2-40B4-BE49-F238E27FC236}">
                  <a16:creationId xmlns:a16="http://schemas.microsoft.com/office/drawing/2014/main" id="{A635F3F5-3CAA-4738-BA30-63D9AB5CC878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60">
              <a:extLst>
                <a:ext uri="{FF2B5EF4-FFF2-40B4-BE49-F238E27FC236}">
                  <a16:creationId xmlns:a16="http://schemas.microsoft.com/office/drawing/2014/main" id="{504ECA43-1F09-4202-AE28-9E4A93E7F7DB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61">
              <a:extLst>
                <a:ext uri="{FF2B5EF4-FFF2-40B4-BE49-F238E27FC236}">
                  <a16:creationId xmlns:a16="http://schemas.microsoft.com/office/drawing/2014/main" id="{EDF961A8-12D4-4196-99D3-5CE3AC89FFDD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62">
              <a:extLst>
                <a:ext uri="{FF2B5EF4-FFF2-40B4-BE49-F238E27FC236}">
                  <a16:creationId xmlns:a16="http://schemas.microsoft.com/office/drawing/2014/main" id="{8B55E12C-3AB1-42A1-AD0C-70CC5F635371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63">
              <a:extLst>
                <a:ext uri="{FF2B5EF4-FFF2-40B4-BE49-F238E27FC236}">
                  <a16:creationId xmlns:a16="http://schemas.microsoft.com/office/drawing/2014/main" id="{C8D639C8-8AEF-4D46-975E-1E1A478847D2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64">
              <a:extLst>
                <a:ext uri="{FF2B5EF4-FFF2-40B4-BE49-F238E27FC236}">
                  <a16:creationId xmlns:a16="http://schemas.microsoft.com/office/drawing/2014/main" id="{FB516FA2-ED1B-4673-B068-48D58AD4011F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65">
              <a:extLst>
                <a:ext uri="{FF2B5EF4-FFF2-40B4-BE49-F238E27FC236}">
                  <a16:creationId xmlns:a16="http://schemas.microsoft.com/office/drawing/2014/main" id="{7F9BA0BF-83ED-4506-AB4D-9F9C807A857B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66">
              <a:extLst>
                <a:ext uri="{FF2B5EF4-FFF2-40B4-BE49-F238E27FC236}">
                  <a16:creationId xmlns:a16="http://schemas.microsoft.com/office/drawing/2014/main" id="{1AE4CC23-12BD-47E0-A361-6CDCAA7DAD3B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67">
              <a:extLst>
                <a:ext uri="{FF2B5EF4-FFF2-40B4-BE49-F238E27FC236}">
                  <a16:creationId xmlns:a16="http://schemas.microsoft.com/office/drawing/2014/main" id="{954747BA-D3CB-46EB-88C8-CB627309B43B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68">
              <a:extLst>
                <a:ext uri="{FF2B5EF4-FFF2-40B4-BE49-F238E27FC236}">
                  <a16:creationId xmlns:a16="http://schemas.microsoft.com/office/drawing/2014/main" id="{EC7FB2D0-D15D-4FCF-9DDE-F8F19348242F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69">
              <a:extLst>
                <a:ext uri="{FF2B5EF4-FFF2-40B4-BE49-F238E27FC236}">
                  <a16:creationId xmlns:a16="http://schemas.microsoft.com/office/drawing/2014/main" id="{999C7C87-FCA8-481F-B658-251823A626C4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5" name="SectionHeader">
            <a:extLst>
              <a:ext uri="{FF2B5EF4-FFF2-40B4-BE49-F238E27FC236}">
                <a16:creationId xmlns:a16="http://schemas.microsoft.com/office/drawing/2014/main" id="{43DC4654-6EC5-4A96-BB5F-90706DAEC6C3}"/>
              </a:ext>
            </a:extLst>
          </p:cNvPr>
          <p:cNvSpPr txBox="1"/>
          <p:nvPr/>
        </p:nvSpPr>
        <p:spPr>
          <a:xfrm>
            <a:off x="971551" y="5048402"/>
            <a:ext cx="2916555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В ЭТОМ РАЗДЕЛЕ · 12</a:t>
            </a:r>
          </a:p>
        </p:txBody>
      </p:sp>
      <p:sp>
        <p:nvSpPr>
          <p:cNvPr id="128" name="Num1">
            <a:extLst>
              <a:ext uri="{FF2B5EF4-FFF2-40B4-BE49-F238E27FC236}">
                <a16:creationId xmlns:a16="http://schemas.microsoft.com/office/drawing/2014/main" id="{8C719EBD-AB0F-46B0-92CB-5C12BFCA70F9}"/>
              </a:ext>
            </a:extLst>
          </p:cNvPr>
          <p:cNvSpPr/>
          <p:nvPr/>
        </p:nvSpPr>
        <p:spPr>
          <a:xfrm>
            <a:off x="980440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29" name="Item">
            <a:extLst>
              <a:ext uri="{FF2B5EF4-FFF2-40B4-BE49-F238E27FC236}">
                <a16:creationId xmlns:a16="http://schemas.microsoft.com/office/drawing/2014/main" id="{D6FED316-A70A-4A6C-BE75-DFCB4B5F6D6B}"/>
              </a:ext>
            </a:extLst>
          </p:cNvPr>
          <p:cNvSpPr txBox="1"/>
          <p:nvPr/>
        </p:nvSpPr>
        <p:spPr>
          <a:xfrm>
            <a:off x="1733551" y="5639207"/>
            <a:ext cx="376872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Мешок Деда Мороза</a:t>
            </a:r>
          </a:p>
        </p:txBody>
      </p:sp>
      <p:sp>
        <p:nvSpPr>
          <p:cNvPr id="130" name="Num2">
            <a:extLst>
              <a:ext uri="{FF2B5EF4-FFF2-40B4-BE49-F238E27FC236}">
                <a16:creationId xmlns:a16="http://schemas.microsoft.com/office/drawing/2014/main" id="{55E5A558-3DD6-46BD-8A01-42BBD3A04C59}"/>
              </a:ext>
            </a:extLst>
          </p:cNvPr>
          <p:cNvSpPr/>
          <p:nvPr/>
        </p:nvSpPr>
        <p:spPr>
          <a:xfrm>
            <a:off x="980440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31" name="Item">
            <a:extLst>
              <a:ext uri="{FF2B5EF4-FFF2-40B4-BE49-F238E27FC236}">
                <a16:creationId xmlns:a16="http://schemas.microsoft.com/office/drawing/2014/main" id="{260EEBCE-B8EA-4CDA-B868-D5069109E5BD}"/>
              </a:ext>
            </a:extLst>
          </p:cNvPr>
          <p:cNvSpPr txBox="1"/>
          <p:nvPr/>
        </p:nvSpPr>
        <p:spPr>
          <a:xfrm>
            <a:off x="1733550" y="6375807"/>
            <a:ext cx="408940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Набор для глинтвейна</a:t>
            </a:r>
          </a:p>
        </p:txBody>
      </p:sp>
      <p:sp>
        <p:nvSpPr>
          <p:cNvPr id="132" name="Num3">
            <a:extLst>
              <a:ext uri="{FF2B5EF4-FFF2-40B4-BE49-F238E27FC236}">
                <a16:creationId xmlns:a16="http://schemas.microsoft.com/office/drawing/2014/main" id="{C1C87DA4-DD7F-4B50-83EB-5C799538021B}"/>
              </a:ext>
            </a:extLst>
          </p:cNvPr>
          <p:cNvSpPr/>
          <p:nvPr/>
        </p:nvSpPr>
        <p:spPr>
          <a:xfrm>
            <a:off x="980440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33" name="Item">
            <a:extLst>
              <a:ext uri="{FF2B5EF4-FFF2-40B4-BE49-F238E27FC236}">
                <a16:creationId xmlns:a16="http://schemas.microsoft.com/office/drawing/2014/main" id="{01301B03-BE56-4AE5-BD8D-605871F0DBE2}"/>
              </a:ext>
            </a:extLst>
          </p:cNvPr>
          <p:cNvSpPr txBox="1"/>
          <p:nvPr/>
        </p:nvSpPr>
        <p:spPr>
          <a:xfrm>
            <a:off x="1733551" y="7112406"/>
            <a:ext cx="185896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Snowtime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34" name="Num4">
            <a:extLst>
              <a:ext uri="{FF2B5EF4-FFF2-40B4-BE49-F238E27FC236}">
                <a16:creationId xmlns:a16="http://schemas.microsoft.com/office/drawing/2014/main" id="{6F878449-8029-456B-9138-78F726DF4432}"/>
              </a:ext>
            </a:extLst>
          </p:cNvPr>
          <p:cNvSpPr/>
          <p:nvPr/>
        </p:nvSpPr>
        <p:spPr>
          <a:xfrm>
            <a:off x="980440" y="77990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4</a:t>
            </a:r>
          </a:p>
        </p:txBody>
      </p:sp>
      <p:sp>
        <p:nvSpPr>
          <p:cNvPr id="135" name="Item">
            <a:extLst>
              <a:ext uri="{FF2B5EF4-FFF2-40B4-BE49-F238E27FC236}">
                <a16:creationId xmlns:a16="http://schemas.microsoft.com/office/drawing/2014/main" id="{AA72BF90-4327-42CA-B43B-F666693DA620}"/>
              </a:ext>
            </a:extLst>
          </p:cNvPr>
          <p:cNvSpPr txBox="1"/>
          <p:nvPr/>
        </p:nvSpPr>
        <p:spPr>
          <a:xfrm>
            <a:off x="1733550" y="7849006"/>
            <a:ext cx="230505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Уютный дом</a:t>
            </a:r>
          </a:p>
        </p:txBody>
      </p:sp>
      <p:sp>
        <p:nvSpPr>
          <p:cNvPr id="136" name="Num5">
            <a:extLst>
              <a:ext uri="{FF2B5EF4-FFF2-40B4-BE49-F238E27FC236}">
                <a16:creationId xmlns:a16="http://schemas.microsoft.com/office/drawing/2014/main" id="{2685614F-9FDC-4B07-9585-2EA378AF0AE2}"/>
              </a:ext>
            </a:extLst>
          </p:cNvPr>
          <p:cNvSpPr/>
          <p:nvPr/>
        </p:nvSpPr>
        <p:spPr>
          <a:xfrm>
            <a:off x="980440" y="85356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5</a:t>
            </a:r>
          </a:p>
        </p:txBody>
      </p:sp>
      <p:sp>
        <p:nvSpPr>
          <p:cNvPr id="137" name="Item">
            <a:extLst>
              <a:ext uri="{FF2B5EF4-FFF2-40B4-BE49-F238E27FC236}">
                <a16:creationId xmlns:a16="http://schemas.microsoft.com/office/drawing/2014/main" id="{E7C1AE5A-1110-4649-88DF-46EDF98FFA23}"/>
              </a:ext>
            </a:extLst>
          </p:cNvPr>
          <p:cNvSpPr txBox="1"/>
          <p:nvPr/>
        </p:nvSpPr>
        <p:spPr>
          <a:xfrm>
            <a:off x="1733550" y="8585606"/>
            <a:ext cx="224155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Дари тепло!</a:t>
            </a:r>
          </a:p>
        </p:txBody>
      </p:sp>
      <p:sp>
        <p:nvSpPr>
          <p:cNvPr id="138" name="Num6">
            <a:extLst>
              <a:ext uri="{FF2B5EF4-FFF2-40B4-BE49-F238E27FC236}">
                <a16:creationId xmlns:a16="http://schemas.microsoft.com/office/drawing/2014/main" id="{58812683-291E-4FA1-97DC-CBE7DF11076D}"/>
              </a:ext>
            </a:extLst>
          </p:cNvPr>
          <p:cNvSpPr/>
          <p:nvPr/>
        </p:nvSpPr>
        <p:spPr>
          <a:xfrm>
            <a:off x="980440" y="9272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6</a:t>
            </a:r>
          </a:p>
        </p:txBody>
      </p:sp>
      <p:sp>
        <p:nvSpPr>
          <p:cNvPr id="139" name="Item">
            <a:extLst>
              <a:ext uri="{FF2B5EF4-FFF2-40B4-BE49-F238E27FC236}">
                <a16:creationId xmlns:a16="http://schemas.microsoft.com/office/drawing/2014/main" id="{A2B48A5E-8571-4D78-9ABF-791E7D5AA83D}"/>
              </a:ext>
            </a:extLst>
          </p:cNvPr>
          <p:cNvSpPr txBox="1"/>
          <p:nvPr/>
        </p:nvSpPr>
        <p:spPr>
          <a:xfrm>
            <a:off x="1733551" y="9322206"/>
            <a:ext cx="216217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С любовью!</a:t>
            </a:r>
          </a:p>
        </p:txBody>
      </p:sp>
      <p:sp>
        <p:nvSpPr>
          <p:cNvPr id="140" name="Num7">
            <a:extLst>
              <a:ext uri="{FF2B5EF4-FFF2-40B4-BE49-F238E27FC236}">
                <a16:creationId xmlns:a16="http://schemas.microsoft.com/office/drawing/2014/main" id="{353D4AF5-D2B2-441B-8A55-2B5CC5E192C8}"/>
              </a:ext>
            </a:extLst>
          </p:cNvPr>
          <p:cNvSpPr/>
          <p:nvPr/>
        </p:nvSpPr>
        <p:spPr>
          <a:xfrm>
            <a:off x="6305550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7</a:t>
            </a:r>
          </a:p>
        </p:txBody>
      </p:sp>
      <p:sp>
        <p:nvSpPr>
          <p:cNvPr id="141" name="Item">
            <a:extLst>
              <a:ext uri="{FF2B5EF4-FFF2-40B4-BE49-F238E27FC236}">
                <a16:creationId xmlns:a16="http://schemas.microsoft.com/office/drawing/2014/main" id="{EC455EC2-5066-473B-9727-4BD844BF9A43}"/>
              </a:ext>
            </a:extLst>
          </p:cNvPr>
          <p:cNvSpPr txBox="1"/>
          <p:nvPr/>
        </p:nvSpPr>
        <p:spPr>
          <a:xfrm>
            <a:off x="7058660" y="5639207"/>
            <a:ext cx="19319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Снежинка</a:t>
            </a:r>
          </a:p>
        </p:txBody>
      </p:sp>
      <p:sp>
        <p:nvSpPr>
          <p:cNvPr id="142" name="Num8">
            <a:extLst>
              <a:ext uri="{FF2B5EF4-FFF2-40B4-BE49-F238E27FC236}">
                <a16:creationId xmlns:a16="http://schemas.microsoft.com/office/drawing/2014/main" id="{58AE8903-7432-444A-BC7F-1977C9DCA07F}"/>
              </a:ext>
            </a:extLst>
          </p:cNvPr>
          <p:cNvSpPr/>
          <p:nvPr/>
        </p:nvSpPr>
        <p:spPr>
          <a:xfrm>
            <a:off x="6305550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8</a:t>
            </a:r>
          </a:p>
        </p:txBody>
      </p:sp>
      <p:sp>
        <p:nvSpPr>
          <p:cNvPr id="143" name="Item">
            <a:extLst>
              <a:ext uri="{FF2B5EF4-FFF2-40B4-BE49-F238E27FC236}">
                <a16:creationId xmlns:a16="http://schemas.microsoft.com/office/drawing/2014/main" id="{8CE47262-8369-4821-B432-1114E5F9D488}"/>
              </a:ext>
            </a:extLst>
          </p:cNvPr>
          <p:cNvSpPr txBox="1"/>
          <p:nvPr/>
        </p:nvSpPr>
        <p:spPr>
          <a:xfrm>
            <a:off x="7058660" y="6375807"/>
            <a:ext cx="28082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Теплый войлок</a:t>
            </a:r>
          </a:p>
        </p:txBody>
      </p:sp>
      <p:sp>
        <p:nvSpPr>
          <p:cNvPr id="144" name="Num9">
            <a:extLst>
              <a:ext uri="{FF2B5EF4-FFF2-40B4-BE49-F238E27FC236}">
                <a16:creationId xmlns:a16="http://schemas.microsoft.com/office/drawing/2014/main" id="{AF8F3390-05A0-400D-9750-45E848247057}"/>
              </a:ext>
            </a:extLst>
          </p:cNvPr>
          <p:cNvSpPr/>
          <p:nvPr/>
        </p:nvSpPr>
        <p:spPr>
          <a:xfrm>
            <a:off x="6305550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9</a:t>
            </a:r>
          </a:p>
        </p:txBody>
      </p:sp>
      <p:sp>
        <p:nvSpPr>
          <p:cNvPr id="145" name="Item">
            <a:extLst>
              <a:ext uri="{FF2B5EF4-FFF2-40B4-BE49-F238E27FC236}">
                <a16:creationId xmlns:a16="http://schemas.microsoft.com/office/drawing/2014/main" id="{DC36AD49-73EB-43DD-8C11-0DE67288F24D}"/>
              </a:ext>
            </a:extLst>
          </p:cNvPr>
          <p:cNvSpPr txBox="1"/>
          <p:nvPr/>
        </p:nvSpPr>
        <p:spPr>
          <a:xfrm>
            <a:off x="7058661" y="7112406"/>
            <a:ext cx="204787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Романтика</a:t>
            </a:r>
          </a:p>
        </p:txBody>
      </p:sp>
      <p:sp>
        <p:nvSpPr>
          <p:cNvPr id="146" name="Num10">
            <a:extLst>
              <a:ext uri="{FF2B5EF4-FFF2-40B4-BE49-F238E27FC236}">
                <a16:creationId xmlns:a16="http://schemas.microsoft.com/office/drawing/2014/main" id="{87DF1E10-CEEA-4C79-A2B3-15F0970D6FF3}"/>
              </a:ext>
            </a:extLst>
          </p:cNvPr>
          <p:cNvSpPr/>
          <p:nvPr/>
        </p:nvSpPr>
        <p:spPr>
          <a:xfrm>
            <a:off x="6305550" y="77990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10</a:t>
            </a:r>
          </a:p>
        </p:txBody>
      </p:sp>
      <p:sp>
        <p:nvSpPr>
          <p:cNvPr id="147" name="Item">
            <a:extLst>
              <a:ext uri="{FF2B5EF4-FFF2-40B4-BE49-F238E27FC236}">
                <a16:creationId xmlns:a16="http://schemas.microsoft.com/office/drawing/2014/main" id="{C565C231-0267-4C61-83D0-4C1C0FE6D38B}"/>
              </a:ext>
            </a:extLst>
          </p:cNvPr>
          <p:cNvSpPr txBox="1"/>
          <p:nvPr/>
        </p:nvSpPr>
        <p:spPr>
          <a:xfrm>
            <a:off x="7058660" y="7849006"/>
            <a:ext cx="120015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Тепло</a:t>
            </a:r>
          </a:p>
        </p:txBody>
      </p:sp>
      <p:sp>
        <p:nvSpPr>
          <p:cNvPr id="148" name="Num11">
            <a:extLst>
              <a:ext uri="{FF2B5EF4-FFF2-40B4-BE49-F238E27FC236}">
                <a16:creationId xmlns:a16="http://schemas.microsoft.com/office/drawing/2014/main" id="{3BEDC86D-CE99-40E3-A9CD-C54C0C056BE2}"/>
              </a:ext>
            </a:extLst>
          </p:cNvPr>
          <p:cNvSpPr/>
          <p:nvPr/>
        </p:nvSpPr>
        <p:spPr>
          <a:xfrm>
            <a:off x="6305550" y="85356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11</a:t>
            </a:r>
          </a:p>
        </p:txBody>
      </p:sp>
      <p:sp>
        <p:nvSpPr>
          <p:cNvPr id="149" name="Item">
            <a:extLst>
              <a:ext uri="{FF2B5EF4-FFF2-40B4-BE49-F238E27FC236}">
                <a16:creationId xmlns:a16="http://schemas.microsoft.com/office/drawing/2014/main" id="{465102C5-98BB-45CB-AEB0-6EB06238DB58}"/>
              </a:ext>
            </a:extLst>
          </p:cNvPr>
          <p:cNvSpPr txBox="1"/>
          <p:nvPr/>
        </p:nvSpPr>
        <p:spPr>
          <a:xfrm>
            <a:off x="7058661" y="8585606"/>
            <a:ext cx="294481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Green Christmas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50" name="Num12">
            <a:extLst>
              <a:ext uri="{FF2B5EF4-FFF2-40B4-BE49-F238E27FC236}">
                <a16:creationId xmlns:a16="http://schemas.microsoft.com/office/drawing/2014/main" id="{149661AF-61A8-4E71-8D77-F437E1152509}"/>
              </a:ext>
            </a:extLst>
          </p:cNvPr>
          <p:cNvSpPr/>
          <p:nvPr/>
        </p:nvSpPr>
        <p:spPr>
          <a:xfrm>
            <a:off x="6305550" y="9272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12</a:t>
            </a:r>
          </a:p>
        </p:txBody>
      </p:sp>
      <p:sp>
        <p:nvSpPr>
          <p:cNvPr id="151" name="Item">
            <a:extLst>
              <a:ext uri="{FF2B5EF4-FFF2-40B4-BE49-F238E27FC236}">
                <a16:creationId xmlns:a16="http://schemas.microsoft.com/office/drawing/2014/main" id="{8A822D9A-D543-4754-AEBC-3436BA05EF46}"/>
              </a:ext>
            </a:extLst>
          </p:cNvPr>
          <p:cNvSpPr txBox="1"/>
          <p:nvPr/>
        </p:nvSpPr>
        <p:spPr>
          <a:xfrm>
            <a:off x="7058660" y="9322206"/>
            <a:ext cx="13350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Festive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52" name="TileAccent">
            <a:extLst>
              <a:ext uri="{FF2B5EF4-FFF2-40B4-BE49-F238E27FC236}">
                <a16:creationId xmlns:a16="http://schemas.microsoft.com/office/drawing/2014/main" id="{1622724E-508F-480F-B33E-4A539012BEB8}"/>
              </a:ext>
            </a:extLst>
          </p:cNvPr>
          <p:cNvSpPr/>
          <p:nvPr/>
        </p:nvSpPr>
        <p:spPr>
          <a:xfrm>
            <a:off x="17526000" y="6858000"/>
            <a:ext cx="6858000" cy="6858000"/>
          </a:xfrm>
          <a:prstGeom prst="rect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B70A36-47CC-4254-BC20-DA5842FD249E}"/>
              </a:ext>
            </a:extLst>
          </p:cNvPr>
          <p:cNvSpPr txBox="1"/>
          <p:nvPr/>
        </p:nvSpPr>
        <p:spPr>
          <a:xfrm>
            <a:off x="17564100" y="10541000"/>
            <a:ext cx="6604000" cy="558800"/>
          </a:xfrm>
          <a:prstGeom prst="rect">
            <a:avLst/>
          </a:prstGeom>
          <a:noFill/>
          <a:effectLst>
            <a:outerShdw blurRad="177800" dist="63500" dir="5400000" rotWithShape="0">
              <a:srgbClr val="FF8C3C">
                <a:alpha val="75000"/>
              </a:srgbClr>
            </a:outerShdw>
          </a:effectLst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3400">
                <a:solidFill>
                  <a:srgbClr val="FFFFFF"/>
                </a:solidFill>
                <a:latin typeface="Montserrat SemiBold" panose="00000700000000000000" pitchFamily="2" charset="-52"/>
              </a:rPr>
              <a:t>наборов</a:t>
            </a:r>
          </a:p>
        </p:txBody>
      </p:sp>
      <p:pic>
        <p:nvPicPr>
          <p:cNvPr id="154" name="Logo">
            <a:extLst>
              <a:ext uri="{FF2B5EF4-FFF2-40B4-BE49-F238E27FC236}">
                <a16:creationId xmlns:a16="http://schemas.microsoft.com/office/drawing/2014/main" id="{7CA15B2F-213D-4AD9-9D4B-A0540B3D12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9490" y="13002260"/>
            <a:ext cx="1788160" cy="3363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5FD452-7C75-47B0-913F-702D68D743B7}"/>
              </a:ext>
            </a:extLst>
          </p:cNvPr>
          <p:cNvSpPr txBox="1"/>
          <p:nvPr/>
        </p:nvSpPr>
        <p:spPr>
          <a:xfrm>
            <a:off x="17564100" y="8128000"/>
            <a:ext cx="6604000" cy="2540000"/>
          </a:xfrm>
          <a:prstGeom prst="rect">
            <a:avLst/>
          </a:prstGeom>
          <a:noFill/>
          <a:effectLst>
            <a:outerShdw blurRad="177800" dist="63500" dir="5400000" rotWithShape="0">
              <a:srgbClr val="FF8C3C">
                <a:alpha val="75000"/>
              </a:srgbClr>
            </a:outerShdw>
          </a:effectLst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5000">
                <a:solidFill>
                  <a:srgbClr val="FFFFFF"/>
                </a:solidFill>
                <a:latin typeface="Montserrat ExtraBold" panose="00000900000000000000" pitchFamily="2" charset="-52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3042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gLeft">
            <a:extLst>
              <a:ext uri="{FF2B5EF4-FFF2-40B4-BE49-F238E27FC236}">
                <a16:creationId xmlns:a16="http://schemas.microsoft.com/office/drawing/2014/main" id="{4470D42A-E9B1-40B6-8D4B-641AB71E7AB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43000" y="0"/>
            <a:ext cx="10541000" cy="13716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0471487-E57B-471D-B91C-E34A90C702E1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26" name="PerfStrip">
            <a:extLst>
              <a:ext uri="{FF2B5EF4-FFF2-40B4-BE49-F238E27FC236}">
                <a16:creationId xmlns:a16="http://schemas.microsoft.com/office/drawing/2014/main" id="{2C2F9A5F-8876-4309-8517-BB2477C28538}"/>
              </a:ext>
            </a:extLst>
          </p:cNvPr>
          <p:cNvSpPr/>
          <p:nvPr/>
        </p:nvSpPr>
        <p:spPr>
          <a:xfrm flipH="1">
            <a:off x="13716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B10F3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Kicker">
            <a:extLst>
              <a:ext uri="{FF2B5EF4-FFF2-40B4-BE49-F238E27FC236}">
                <a16:creationId xmlns:a16="http://schemas.microsoft.com/office/drawing/2014/main" id="{6BC7E702-3DD0-41A8-B1EF-8B68E3FBFE9A}"/>
              </a:ext>
            </a:extLst>
          </p:cNvPr>
          <p:cNvSpPr txBox="1"/>
          <p:nvPr/>
        </p:nvSpPr>
        <p:spPr>
          <a:xfrm>
            <a:off x="14823439" y="878535"/>
            <a:ext cx="6121718" cy="2971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pc="195">
                <a:solidFill>
                  <a:srgbClr val="333440"/>
                </a:solidFill>
                <a:latin typeface="Montserrat SemiBold" panose="00000700000000000000" pitchFamily="2" charset="-52"/>
              </a:rPr>
              <a:t>ПОДАРОЧНЫЕ НАБОРЫ К НОВОМУ ГОДУ</a:t>
            </a:r>
          </a:p>
        </p:txBody>
      </p:sp>
      <p:sp>
        <p:nvSpPr>
          <p:cNvPr id="36" name="Title">
            <a:hlinkClick r:id="rId5"/>
            <a:extLst>
              <a:ext uri="{FF2B5EF4-FFF2-40B4-BE49-F238E27FC236}">
                <a16:creationId xmlns:a16="http://schemas.microsoft.com/office/drawing/2014/main" id="{7791EF52-9313-4CA8-92B3-DC37E71C31D9}"/>
              </a:ext>
            </a:extLst>
          </p:cNvPr>
          <p:cNvSpPr txBox="1"/>
          <p:nvPr/>
        </p:nvSpPr>
        <p:spPr>
          <a:xfrm>
            <a:off x="14814550" y="1360201"/>
            <a:ext cx="9029700" cy="878332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5320">
                <a:gradFill flip="none" rotWithShape="1">
                  <a:gsLst>
                    <a:gs pos="0">
                      <a:srgbClr val="B10F34"/>
                    </a:gs>
                    <a:gs pos="100000">
                      <a:srgbClr val="400A13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МЕШОК ДЕДА МОРОЗА</a:t>
            </a:r>
          </a:p>
        </p:txBody>
      </p:sp>
      <p:sp>
        <p:nvSpPr>
          <p:cNvPr id="42" name="LinkPill">
            <a:hlinkClick r:id="rId5"/>
            <a:extLst>
              <a:ext uri="{FF2B5EF4-FFF2-40B4-BE49-F238E27FC236}">
                <a16:creationId xmlns:a16="http://schemas.microsoft.com/office/drawing/2014/main" id="{38B698EB-DAAA-4297-A05A-39FA58A1F3FD}"/>
              </a:ext>
            </a:extLst>
          </p:cNvPr>
          <p:cNvSpPr/>
          <p:nvPr/>
        </p:nvSpPr>
        <p:spPr>
          <a:xfrm>
            <a:off x="13843000" y="2381250"/>
            <a:ext cx="3801111" cy="384811"/>
          </a:xfrm>
          <a:custGeom>
            <a:avLst/>
            <a:gdLst/>
            <a:ahLst/>
            <a:cxnLst/>
            <a:rect l="0" t="0" r="0" b="0"/>
            <a:pathLst>
              <a:path w="3801111" h="384811">
                <a:moveTo>
                  <a:pt x="0" y="0"/>
                </a:moveTo>
                <a:lnTo>
                  <a:pt x="3608705" y="0"/>
                </a:lnTo>
                <a:lnTo>
                  <a:pt x="3642116" y="2923"/>
                </a:lnTo>
                <a:lnTo>
                  <a:pt x="3674511" y="11603"/>
                </a:lnTo>
                <a:lnTo>
                  <a:pt x="3704908" y="25777"/>
                </a:lnTo>
                <a:lnTo>
                  <a:pt x="3732381" y="45014"/>
                </a:lnTo>
                <a:lnTo>
                  <a:pt x="3756096" y="68730"/>
                </a:lnTo>
                <a:lnTo>
                  <a:pt x="3775333" y="96202"/>
                </a:lnTo>
                <a:lnTo>
                  <a:pt x="3789507" y="126599"/>
                </a:lnTo>
                <a:lnTo>
                  <a:pt x="3798187" y="158994"/>
                </a:lnTo>
                <a:lnTo>
                  <a:pt x="3801110" y="192405"/>
                </a:lnTo>
                <a:lnTo>
                  <a:pt x="3798187" y="225816"/>
                </a:lnTo>
                <a:lnTo>
                  <a:pt x="3789507" y="258211"/>
                </a:lnTo>
                <a:lnTo>
                  <a:pt x="3775333" y="288608"/>
                </a:lnTo>
                <a:lnTo>
                  <a:pt x="3756096" y="316081"/>
                </a:lnTo>
                <a:lnTo>
                  <a:pt x="3732381" y="339796"/>
                </a:lnTo>
                <a:lnTo>
                  <a:pt x="3704908" y="359033"/>
                </a:lnTo>
                <a:lnTo>
                  <a:pt x="3674511" y="373206"/>
                </a:lnTo>
                <a:lnTo>
                  <a:pt x="3642116" y="381887"/>
                </a:lnTo>
                <a:lnTo>
                  <a:pt x="3608705" y="384810"/>
                </a:lnTo>
                <a:lnTo>
                  <a:pt x="0" y="384810"/>
                </a:lnTo>
                <a:close/>
              </a:path>
            </a:pathLst>
          </a:custGeom>
          <a:gradFill flip="none" rotWithShape="1">
            <a:gsLst>
              <a:gs pos="0">
                <a:srgbClr val="400A13">
                  <a:alpha val="33000"/>
                </a:srgbClr>
              </a:gs>
              <a:gs pos="100000">
                <a:srgbClr val="B10F34"/>
              </a:gs>
              <a:gs pos="14500">
                <a:srgbClr val="520B18">
                  <a:alpha val="50000"/>
                </a:srgbClr>
              </a:gs>
              <a:gs pos="26600">
                <a:srgbClr val="620B1D"/>
              </a:gs>
              <a:gs pos="89600">
                <a:srgbClr val="B10F34"/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LinkText">
            <a:hlinkClick r:id="rId5"/>
            <a:extLst>
              <a:ext uri="{FF2B5EF4-FFF2-40B4-BE49-F238E27FC236}">
                <a16:creationId xmlns:a16="http://schemas.microsoft.com/office/drawing/2014/main" id="{0ECA9470-7CCD-436B-9D07-6F47C3EA5D62}"/>
              </a:ext>
            </a:extLst>
          </p:cNvPr>
          <p:cNvSpPr txBox="1"/>
          <p:nvPr/>
        </p:nvSpPr>
        <p:spPr>
          <a:xfrm>
            <a:off x="14814552" y="2457196"/>
            <a:ext cx="2565591" cy="24765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44" name="LinkArrow">
            <a:hlinkClick r:id="rId5"/>
            <a:extLst>
              <a:ext uri="{FF2B5EF4-FFF2-40B4-BE49-F238E27FC236}">
                <a16:creationId xmlns:a16="http://schemas.microsoft.com/office/drawing/2014/main" id="{47EA9466-DDC0-45B6-920F-781EB6D6A2BF}"/>
              </a:ext>
            </a:extLst>
          </p:cNvPr>
          <p:cNvSpPr/>
          <p:nvPr/>
        </p:nvSpPr>
        <p:spPr>
          <a:xfrm>
            <a:off x="17396461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Subtitle">
            <a:extLst>
              <a:ext uri="{FF2B5EF4-FFF2-40B4-BE49-F238E27FC236}">
                <a16:creationId xmlns:a16="http://schemas.microsoft.com/office/drawing/2014/main" id="{51211CAC-3D62-494F-B6E7-A8F54BE0FFDD}"/>
              </a:ext>
            </a:extLst>
          </p:cNvPr>
          <p:cNvSpPr txBox="1"/>
          <p:nvPr/>
        </p:nvSpPr>
        <p:spPr>
          <a:xfrm>
            <a:off x="14814552" y="3004769"/>
            <a:ext cx="5381625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В этом году в мешке —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набор для уютных вечеров!</a:t>
            </a:r>
          </a:p>
        </p:txBody>
      </p:sp>
      <p:grpSp>
        <p:nvGrpSpPr>
          <p:cNvPr id="116" name="DottedLine">
            <a:extLst>
              <a:ext uri="{FF2B5EF4-FFF2-40B4-BE49-F238E27FC236}">
                <a16:creationId xmlns:a16="http://schemas.microsoft.com/office/drawing/2014/main" id="{6F682D8E-20D3-4B03-A42A-DBBBB251FE08}"/>
              </a:ext>
            </a:extLst>
          </p:cNvPr>
          <p:cNvGrpSpPr/>
          <p:nvPr/>
        </p:nvGrpSpPr>
        <p:grpSpPr>
          <a:xfrm>
            <a:off x="13907591" y="4341495"/>
            <a:ext cx="10476408" cy="21590"/>
            <a:chOff x="0" y="4341495"/>
            <a:chExt cx="10476408" cy="21590"/>
          </a:xfrm>
        </p:grpSpPr>
        <p:sp>
          <p:nvSpPr>
            <p:cNvPr id="46" name="dd0">
              <a:extLst>
                <a:ext uri="{FF2B5EF4-FFF2-40B4-BE49-F238E27FC236}">
                  <a16:creationId xmlns:a16="http://schemas.microsoft.com/office/drawing/2014/main" id="{4544184F-BB2F-49C8-80B8-861F96A029B0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1">
              <a:extLst>
                <a:ext uri="{FF2B5EF4-FFF2-40B4-BE49-F238E27FC236}">
                  <a16:creationId xmlns:a16="http://schemas.microsoft.com/office/drawing/2014/main" id="{D93924E2-B3EF-4028-99E4-EBD1C2D22505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2">
              <a:extLst>
                <a:ext uri="{FF2B5EF4-FFF2-40B4-BE49-F238E27FC236}">
                  <a16:creationId xmlns:a16="http://schemas.microsoft.com/office/drawing/2014/main" id="{CB8553C8-8809-48E8-8131-CDEEE4C1FB96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3">
              <a:extLst>
                <a:ext uri="{FF2B5EF4-FFF2-40B4-BE49-F238E27FC236}">
                  <a16:creationId xmlns:a16="http://schemas.microsoft.com/office/drawing/2014/main" id="{F68FBB37-EE48-4204-9BD4-03321C9B21F5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4">
              <a:extLst>
                <a:ext uri="{FF2B5EF4-FFF2-40B4-BE49-F238E27FC236}">
                  <a16:creationId xmlns:a16="http://schemas.microsoft.com/office/drawing/2014/main" id="{988C736A-98FB-42DA-804B-C47E1E2BCA75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5">
              <a:extLst>
                <a:ext uri="{FF2B5EF4-FFF2-40B4-BE49-F238E27FC236}">
                  <a16:creationId xmlns:a16="http://schemas.microsoft.com/office/drawing/2014/main" id="{E16DC5CA-49C3-4D63-8A31-4F6E44CB4E95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6">
              <a:extLst>
                <a:ext uri="{FF2B5EF4-FFF2-40B4-BE49-F238E27FC236}">
                  <a16:creationId xmlns:a16="http://schemas.microsoft.com/office/drawing/2014/main" id="{734245E1-40C2-4280-BB51-59FF646336E8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7">
              <a:extLst>
                <a:ext uri="{FF2B5EF4-FFF2-40B4-BE49-F238E27FC236}">
                  <a16:creationId xmlns:a16="http://schemas.microsoft.com/office/drawing/2014/main" id="{3C5DC193-8CA6-4862-80E3-EB2B159C83EC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8">
              <a:extLst>
                <a:ext uri="{FF2B5EF4-FFF2-40B4-BE49-F238E27FC236}">
                  <a16:creationId xmlns:a16="http://schemas.microsoft.com/office/drawing/2014/main" id="{112D5A9A-816E-451A-A8F1-4904CBD06B7F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9">
              <a:extLst>
                <a:ext uri="{FF2B5EF4-FFF2-40B4-BE49-F238E27FC236}">
                  <a16:creationId xmlns:a16="http://schemas.microsoft.com/office/drawing/2014/main" id="{F52DFB9D-16D6-4D6A-B2BE-C32FC72F2547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0">
              <a:extLst>
                <a:ext uri="{FF2B5EF4-FFF2-40B4-BE49-F238E27FC236}">
                  <a16:creationId xmlns:a16="http://schemas.microsoft.com/office/drawing/2014/main" id="{A55B390C-A9B3-4D4F-AAA4-1EF63B6A1864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11">
              <a:extLst>
                <a:ext uri="{FF2B5EF4-FFF2-40B4-BE49-F238E27FC236}">
                  <a16:creationId xmlns:a16="http://schemas.microsoft.com/office/drawing/2014/main" id="{DB327CCD-5F81-496F-9964-AD25FDE19C85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12">
              <a:extLst>
                <a:ext uri="{FF2B5EF4-FFF2-40B4-BE49-F238E27FC236}">
                  <a16:creationId xmlns:a16="http://schemas.microsoft.com/office/drawing/2014/main" id="{B39727C1-6A1C-4EFA-97AB-FF912BEEACC6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13">
              <a:extLst>
                <a:ext uri="{FF2B5EF4-FFF2-40B4-BE49-F238E27FC236}">
                  <a16:creationId xmlns:a16="http://schemas.microsoft.com/office/drawing/2014/main" id="{431A66DB-FB56-49EB-8B4C-F1DFF15194A9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14">
              <a:extLst>
                <a:ext uri="{FF2B5EF4-FFF2-40B4-BE49-F238E27FC236}">
                  <a16:creationId xmlns:a16="http://schemas.microsoft.com/office/drawing/2014/main" id="{7FE4FEB8-6208-42AB-85C6-E148BC83965B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15">
              <a:extLst>
                <a:ext uri="{FF2B5EF4-FFF2-40B4-BE49-F238E27FC236}">
                  <a16:creationId xmlns:a16="http://schemas.microsoft.com/office/drawing/2014/main" id="{96486F80-BDCF-445B-BDE6-A7228194C2AF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16">
              <a:extLst>
                <a:ext uri="{FF2B5EF4-FFF2-40B4-BE49-F238E27FC236}">
                  <a16:creationId xmlns:a16="http://schemas.microsoft.com/office/drawing/2014/main" id="{BCDC7F79-F400-4288-9834-B8CF0A165A61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17">
              <a:extLst>
                <a:ext uri="{FF2B5EF4-FFF2-40B4-BE49-F238E27FC236}">
                  <a16:creationId xmlns:a16="http://schemas.microsoft.com/office/drawing/2014/main" id="{0E73AE6E-49A1-4289-8511-2A33F00E3D16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18">
              <a:extLst>
                <a:ext uri="{FF2B5EF4-FFF2-40B4-BE49-F238E27FC236}">
                  <a16:creationId xmlns:a16="http://schemas.microsoft.com/office/drawing/2014/main" id="{ABD81B7D-423E-44AF-A678-D4533EAA14BC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19">
              <a:extLst>
                <a:ext uri="{FF2B5EF4-FFF2-40B4-BE49-F238E27FC236}">
                  <a16:creationId xmlns:a16="http://schemas.microsoft.com/office/drawing/2014/main" id="{B3298E71-2632-47B4-8964-7D77DA8AC5A2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20">
              <a:extLst>
                <a:ext uri="{FF2B5EF4-FFF2-40B4-BE49-F238E27FC236}">
                  <a16:creationId xmlns:a16="http://schemas.microsoft.com/office/drawing/2014/main" id="{5A5228F5-81F9-421C-AD18-32F04F7819B3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21">
              <a:extLst>
                <a:ext uri="{FF2B5EF4-FFF2-40B4-BE49-F238E27FC236}">
                  <a16:creationId xmlns:a16="http://schemas.microsoft.com/office/drawing/2014/main" id="{11E792A5-0AC5-4420-8A44-834886612EA2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22">
              <a:extLst>
                <a:ext uri="{FF2B5EF4-FFF2-40B4-BE49-F238E27FC236}">
                  <a16:creationId xmlns:a16="http://schemas.microsoft.com/office/drawing/2014/main" id="{95F2F74B-0FBE-4EED-AAB9-862242F9D588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23">
              <a:extLst>
                <a:ext uri="{FF2B5EF4-FFF2-40B4-BE49-F238E27FC236}">
                  <a16:creationId xmlns:a16="http://schemas.microsoft.com/office/drawing/2014/main" id="{C9280B57-0443-49C0-970E-0C36F819127A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24">
              <a:extLst>
                <a:ext uri="{FF2B5EF4-FFF2-40B4-BE49-F238E27FC236}">
                  <a16:creationId xmlns:a16="http://schemas.microsoft.com/office/drawing/2014/main" id="{6EA06C4D-9EE7-49C8-81C3-588E3EDA419F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25">
              <a:extLst>
                <a:ext uri="{FF2B5EF4-FFF2-40B4-BE49-F238E27FC236}">
                  <a16:creationId xmlns:a16="http://schemas.microsoft.com/office/drawing/2014/main" id="{18C3B3A5-5B1A-4D30-BD0E-160706B26732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26">
              <a:extLst>
                <a:ext uri="{FF2B5EF4-FFF2-40B4-BE49-F238E27FC236}">
                  <a16:creationId xmlns:a16="http://schemas.microsoft.com/office/drawing/2014/main" id="{E00D3F40-8C05-4800-ABCE-21866477023C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27">
              <a:extLst>
                <a:ext uri="{FF2B5EF4-FFF2-40B4-BE49-F238E27FC236}">
                  <a16:creationId xmlns:a16="http://schemas.microsoft.com/office/drawing/2014/main" id="{F9760350-CD66-468D-BA0C-AB49A0376F7B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28">
              <a:extLst>
                <a:ext uri="{FF2B5EF4-FFF2-40B4-BE49-F238E27FC236}">
                  <a16:creationId xmlns:a16="http://schemas.microsoft.com/office/drawing/2014/main" id="{EEE8A0BA-D39D-4A06-9A04-F0BBC09F1BA6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29">
              <a:extLst>
                <a:ext uri="{FF2B5EF4-FFF2-40B4-BE49-F238E27FC236}">
                  <a16:creationId xmlns:a16="http://schemas.microsoft.com/office/drawing/2014/main" id="{AB3556EF-98A8-4FA1-A559-0E5355D0ED61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30">
              <a:extLst>
                <a:ext uri="{FF2B5EF4-FFF2-40B4-BE49-F238E27FC236}">
                  <a16:creationId xmlns:a16="http://schemas.microsoft.com/office/drawing/2014/main" id="{8E0E8C72-D394-4635-BFB6-854DABE93966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31">
              <a:extLst>
                <a:ext uri="{FF2B5EF4-FFF2-40B4-BE49-F238E27FC236}">
                  <a16:creationId xmlns:a16="http://schemas.microsoft.com/office/drawing/2014/main" id="{59BDC5C4-50A9-4295-9DF7-296FBD4A8613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32">
              <a:extLst>
                <a:ext uri="{FF2B5EF4-FFF2-40B4-BE49-F238E27FC236}">
                  <a16:creationId xmlns:a16="http://schemas.microsoft.com/office/drawing/2014/main" id="{982240FD-28A9-4855-8859-646D8B5B5F51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33">
              <a:extLst>
                <a:ext uri="{FF2B5EF4-FFF2-40B4-BE49-F238E27FC236}">
                  <a16:creationId xmlns:a16="http://schemas.microsoft.com/office/drawing/2014/main" id="{E9FAC017-A1C6-4B0A-98A9-61A5E892EB08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34">
              <a:extLst>
                <a:ext uri="{FF2B5EF4-FFF2-40B4-BE49-F238E27FC236}">
                  <a16:creationId xmlns:a16="http://schemas.microsoft.com/office/drawing/2014/main" id="{09CA37CC-8ABA-45AB-A4F7-427FA76EE38D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35">
              <a:extLst>
                <a:ext uri="{FF2B5EF4-FFF2-40B4-BE49-F238E27FC236}">
                  <a16:creationId xmlns:a16="http://schemas.microsoft.com/office/drawing/2014/main" id="{7F39605A-6BA8-4B1B-A631-7B901AD761E2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36">
              <a:extLst>
                <a:ext uri="{FF2B5EF4-FFF2-40B4-BE49-F238E27FC236}">
                  <a16:creationId xmlns:a16="http://schemas.microsoft.com/office/drawing/2014/main" id="{F224F7F8-49DA-426F-81DA-70533AE64E99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37">
              <a:extLst>
                <a:ext uri="{FF2B5EF4-FFF2-40B4-BE49-F238E27FC236}">
                  <a16:creationId xmlns:a16="http://schemas.microsoft.com/office/drawing/2014/main" id="{ADE45E64-395A-4156-8767-5D5B2A1D2EF2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38">
              <a:extLst>
                <a:ext uri="{FF2B5EF4-FFF2-40B4-BE49-F238E27FC236}">
                  <a16:creationId xmlns:a16="http://schemas.microsoft.com/office/drawing/2014/main" id="{E5EBD22C-D9CB-44EE-9ED6-48F407982FEF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39">
              <a:extLst>
                <a:ext uri="{FF2B5EF4-FFF2-40B4-BE49-F238E27FC236}">
                  <a16:creationId xmlns:a16="http://schemas.microsoft.com/office/drawing/2014/main" id="{7E67A8CC-BEA6-4ABC-848D-46E710AC74E4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40">
              <a:extLst>
                <a:ext uri="{FF2B5EF4-FFF2-40B4-BE49-F238E27FC236}">
                  <a16:creationId xmlns:a16="http://schemas.microsoft.com/office/drawing/2014/main" id="{F6DDE487-3CDB-4D8D-A6D5-7645F72EF4A3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41">
              <a:extLst>
                <a:ext uri="{FF2B5EF4-FFF2-40B4-BE49-F238E27FC236}">
                  <a16:creationId xmlns:a16="http://schemas.microsoft.com/office/drawing/2014/main" id="{B08F9C23-96D7-46BB-8973-95BF9996F61A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42">
              <a:extLst>
                <a:ext uri="{FF2B5EF4-FFF2-40B4-BE49-F238E27FC236}">
                  <a16:creationId xmlns:a16="http://schemas.microsoft.com/office/drawing/2014/main" id="{6148A329-1777-46F9-BE4A-85D0F1955391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43">
              <a:extLst>
                <a:ext uri="{FF2B5EF4-FFF2-40B4-BE49-F238E27FC236}">
                  <a16:creationId xmlns:a16="http://schemas.microsoft.com/office/drawing/2014/main" id="{21C8DC87-C9DE-4AC5-8D36-31918E712FC3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44">
              <a:extLst>
                <a:ext uri="{FF2B5EF4-FFF2-40B4-BE49-F238E27FC236}">
                  <a16:creationId xmlns:a16="http://schemas.microsoft.com/office/drawing/2014/main" id="{DFBB0DC3-4B4B-458E-A42E-92BB303F7650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45">
              <a:extLst>
                <a:ext uri="{FF2B5EF4-FFF2-40B4-BE49-F238E27FC236}">
                  <a16:creationId xmlns:a16="http://schemas.microsoft.com/office/drawing/2014/main" id="{EFF1DEAF-C555-4459-A3FA-B0F6D7A3D1A0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46">
              <a:extLst>
                <a:ext uri="{FF2B5EF4-FFF2-40B4-BE49-F238E27FC236}">
                  <a16:creationId xmlns:a16="http://schemas.microsoft.com/office/drawing/2014/main" id="{03A812AC-5B3F-44FA-BB64-452E429A59DE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47">
              <a:extLst>
                <a:ext uri="{FF2B5EF4-FFF2-40B4-BE49-F238E27FC236}">
                  <a16:creationId xmlns:a16="http://schemas.microsoft.com/office/drawing/2014/main" id="{AEE9AB2B-BC33-4957-9527-83FD3AA5417E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48">
              <a:extLst>
                <a:ext uri="{FF2B5EF4-FFF2-40B4-BE49-F238E27FC236}">
                  <a16:creationId xmlns:a16="http://schemas.microsoft.com/office/drawing/2014/main" id="{319D8508-D4A9-474D-88BD-57298E49269D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49">
              <a:extLst>
                <a:ext uri="{FF2B5EF4-FFF2-40B4-BE49-F238E27FC236}">
                  <a16:creationId xmlns:a16="http://schemas.microsoft.com/office/drawing/2014/main" id="{E5AF0ED3-4D3E-4B51-B275-50329545267B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50">
              <a:extLst>
                <a:ext uri="{FF2B5EF4-FFF2-40B4-BE49-F238E27FC236}">
                  <a16:creationId xmlns:a16="http://schemas.microsoft.com/office/drawing/2014/main" id="{0953C796-0792-4AE6-BAFB-E025CE8A1F38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51">
              <a:extLst>
                <a:ext uri="{FF2B5EF4-FFF2-40B4-BE49-F238E27FC236}">
                  <a16:creationId xmlns:a16="http://schemas.microsoft.com/office/drawing/2014/main" id="{C9590F3D-2532-4665-9DA0-48D22FBCDD5E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52">
              <a:extLst>
                <a:ext uri="{FF2B5EF4-FFF2-40B4-BE49-F238E27FC236}">
                  <a16:creationId xmlns:a16="http://schemas.microsoft.com/office/drawing/2014/main" id="{C31750A3-C0D6-4FE9-929E-ACBF804F182C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53">
              <a:extLst>
                <a:ext uri="{FF2B5EF4-FFF2-40B4-BE49-F238E27FC236}">
                  <a16:creationId xmlns:a16="http://schemas.microsoft.com/office/drawing/2014/main" id="{16D07461-5913-4EC2-84F9-915658FC8AE8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54">
              <a:extLst>
                <a:ext uri="{FF2B5EF4-FFF2-40B4-BE49-F238E27FC236}">
                  <a16:creationId xmlns:a16="http://schemas.microsoft.com/office/drawing/2014/main" id="{3EE6C189-C124-4513-A384-55AC89A8853C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55">
              <a:extLst>
                <a:ext uri="{FF2B5EF4-FFF2-40B4-BE49-F238E27FC236}">
                  <a16:creationId xmlns:a16="http://schemas.microsoft.com/office/drawing/2014/main" id="{9518BE4A-5042-49A5-BEFA-D9D3E0C64C69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56">
              <a:extLst>
                <a:ext uri="{FF2B5EF4-FFF2-40B4-BE49-F238E27FC236}">
                  <a16:creationId xmlns:a16="http://schemas.microsoft.com/office/drawing/2014/main" id="{8BE4ED0F-9F80-4334-8559-1A66B3A9A57F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57">
              <a:extLst>
                <a:ext uri="{FF2B5EF4-FFF2-40B4-BE49-F238E27FC236}">
                  <a16:creationId xmlns:a16="http://schemas.microsoft.com/office/drawing/2014/main" id="{8169DBA1-23FE-42B0-93AA-43A73BC0CB49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58">
              <a:extLst>
                <a:ext uri="{FF2B5EF4-FFF2-40B4-BE49-F238E27FC236}">
                  <a16:creationId xmlns:a16="http://schemas.microsoft.com/office/drawing/2014/main" id="{704296C9-0B9E-42BE-A53D-EE00823C48DE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59">
              <a:extLst>
                <a:ext uri="{FF2B5EF4-FFF2-40B4-BE49-F238E27FC236}">
                  <a16:creationId xmlns:a16="http://schemas.microsoft.com/office/drawing/2014/main" id="{B78E4FF1-C0E0-4BB9-9E2B-BCD440A004EC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60">
              <a:extLst>
                <a:ext uri="{FF2B5EF4-FFF2-40B4-BE49-F238E27FC236}">
                  <a16:creationId xmlns:a16="http://schemas.microsoft.com/office/drawing/2014/main" id="{D9ACAD2C-9243-4FC4-815E-E3BD776A4EA1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61">
              <a:extLst>
                <a:ext uri="{FF2B5EF4-FFF2-40B4-BE49-F238E27FC236}">
                  <a16:creationId xmlns:a16="http://schemas.microsoft.com/office/drawing/2014/main" id="{6AB76E15-F050-4112-B94E-91890A067380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62">
              <a:extLst>
                <a:ext uri="{FF2B5EF4-FFF2-40B4-BE49-F238E27FC236}">
                  <a16:creationId xmlns:a16="http://schemas.microsoft.com/office/drawing/2014/main" id="{9898B314-2B0A-47BF-BED6-38F8CF212CAE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63">
              <a:extLst>
                <a:ext uri="{FF2B5EF4-FFF2-40B4-BE49-F238E27FC236}">
                  <a16:creationId xmlns:a16="http://schemas.microsoft.com/office/drawing/2014/main" id="{85EDFD3B-1540-4B2A-8125-1CD5F423E7F2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64">
              <a:extLst>
                <a:ext uri="{FF2B5EF4-FFF2-40B4-BE49-F238E27FC236}">
                  <a16:creationId xmlns:a16="http://schemas.microsoft.com/office/drawing/2014/main" id="{53E5EA59-0FDC-4207-B73D-A81C83778520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65">
              <a:extLst>
                <a:ext uri="{FF2B5EF4-FFF2-40B4-BE49-F238E27FC236}">
                  <a16:creationId xmlns:a16="http://schemas.microsoft.com/office/drawing/2014/main" id="{FD4611B6-D0B6-4DA5-B5BE-133C452A44F1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66">
              <a:extLst>
                <a:ext uri="{FF2B5EF4-FFF2-40B4-BE49-F238E27FC236}">
                  <a16:creationId xmlns:a16="http://schemas.microsoft.com/office/drawing/2014/main" id="{8DB20E22-A8B1-429E-A7B2-CA811DFFB7E7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67">
              <a:extLst>
                <a:ext uri="{FF2B5EF4-FFF2-40B4-BE49-F238E27FC236}">
                  <a16:creationId xmlns:a16="http://schemas.microsoft.com/office/drawing/2014/main" id="{70DB400C-EDB3-46CB-9A05-DEDDBA5139D8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dd68">
              <a:extLst>
                <a:ext uri="{FF2B5EF4-FFF2-40B4-BE49-F238E27FC236}">
                  <a16:creationId xmlns:a16="http://schemas.microsoft.com/office/drawing/2014/main" id="{B7F0B4A7-0B70-40C0-8DC6-CED527AFCB58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dd69">
              <a:extLst>
                <a:ext uri="{FF2B5EF4-FFF2-40B4-BE49-F238E27FC236}">
                  <a16:creationId xmlns:a16="http://schemas.microsoft.com/office/drawing/2014/main" id="{9938FC64-DF93-40C9-BB21-382D7A60B93C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7" name="CompHeader">
            <a:extLst>
              <a:ext uri="{FF2B5EF4-FFF2-40B4-BE49-F238E27FC236}">
                <a16:creationId xmlns:a16="http://schemas.microsoft.com/office/drawing/2014/main" id="{3F14010D-33D7-45FB-8CA3-8B61C4DF0826}"/>
              </a:ext>
            </a:extLst>
          </p:cNvPr>
          <p:cNvSpPr txBox="1"/>
          <p:nvPr/>
        </p:nvSpPr>
        <p:spPr>
          <a:xfrm>
            <a:off x="14801852" y="5048402"/>
            <a:ext cx="1077913" cy="2641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18" name="Num1">
            <a:extLst>
              <a:ext uri="{FF2B5EF4-FFF2-40B4-BE49-F238E27FC236}">
                <a16:creationId xmlns:a16="http://schemas.microsoft.com/office/drawing/2014/main" id="{AC141C31-56C6-4EA9-A733-FDEE227EA5A8}"/>
              </a:ext>
            </a:extLst>
          </p:cNvPr>
          <p:cNvSpPr/>
          <p:nvPr/>
        </p:nvSpPr>
        <p:spPr>
          <a:xfrm>
            <a:off x="14823439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19" name="Item1">
            <a:extLst>
              <a:ext uri="{FF2B5EF4-FFF2-40B4-BE49-F238E27FC236}">
                <a16:creationId xmlns:a16="http://schemas.microsoft.com/office/drawing/2014/main" id="{26384794-F8A9-469F-B3A8-4E7DEEBF1870}"/>
              </a:ext>
            </a:extLst>
          </p:cNvPr>
          <p:cNvSpPr txBox="1"/>
          <p:nvPr/>
        </p:nvSpPr>
        <p:spPr>
          <a:xfrm>
            <a:off x="15576552" y="5639207"/>
            <a:ext cx="3636963" cy="4292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Мешок-рюкзак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RUN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20" name="Num2">
            <a:extLst>
              <a:ext uri="{FF2B5EF4-FFF2-40B4-BE49-F238E27FC236}">
                <a16:creationId xmlns:a16="http://schemas.microsoft.com/office/drawing/2014/main" id="{F82E54FA-9517-4255-9672-75E8E22AA4A3}"/>
              </a:ext>
            </a:extLst>
          </p:cNvPr>
          <p:cNvSpPr/>
          <p:nvPr/>
        </p:nvSpPr>
        <p:spPr>
          <a:xfrm>
            <a:off x="14823439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21" name="Item2">
            <a:extLst>
              <a:ext uri="{FF2B5EF4-FFF2-40B4-BE49-F238E27FC236}">
                <a16:creationId xmlns:a16="http://schemas.microsoft.com/office/drawing/2014/main" id="{F5CE79C3-4CF5-4CE5-9B3D-4746EBB9B8AF}"/>
              </a:ext>
            </a:extLst>
          </p:cNvPr>
          <p:cNvSpPr txBox="1"/>
          <p:nvPr/>
        </p:nvSpPr>
        <p:spPr>
          <a:xfrm>
            <a:off x="15576550" y="6375807"/>
            <a:ext cx="4235450" cy="4292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Плед флисовый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COLOR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22" name="Num3">
            <a:extLst>
              <a:ext uri="{FF2B5EF4-FFF2-40B4-BE49-F238E27FC236}">
                <a16:creationId xmlns:a16="http://schemas.microsoft.com/office/drawing/2014/main" id="{893C3AB8-73DB-423E-96A7-B066C91D06B0}"/>
              </a:ext>
            </a:extLst>
          </p:cNvPr>
          <p:cNvSpPr/>
          <p:nvPr/>
        </p:nvSpPr>
        <p:spPr>
          <a:xfrm>
            <a:off x="14823439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23" name="Item3">
            <a:extLst>
              <a:ext uri="{FF2B5EF4-FFF2-40B4-BE49-F238E27FC236}">
                <a16:creationId xmlns:a16="http://schemas.microsoft.com/office/drawing/2014/main" id="{42142FCE-0916-4166-9F74-645F5B1F5BDA}"/>
              </a:ext>
            </a:extLst>
          </p:cNvPr>
          <p:cNvSpPr txBox="1"/>
          <p:nvPr/>
        </p:nvSpPr>
        <p:spPr>
          <a:xfrm>
            <a:off x="15576550" y="7118756"/>
            <a:ext cx="6813550" cy="4292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Кружка YASNA с покрытием soft-touch</a:t>
            </a:r>
          </a:p>
        </p:txBody>
      </p:sp>
      <p:sp>
        <p:nvSpPr>
          <p:cNvPr id="124" name="Num4">
            <a:extLst>
              <a:ext uri="{FF2B5EF4-FFF2-40B4-BE49-F238E27FC236}">
                <a16:creationId xmlns:a16="http://schemas.microsoft.com/office/drawing/2014/main" id="{3074CECC-DCBD-4C40-A8C9-C4490FEAB375}"/>
              </a:ext>
            </a:extLst>
          </p:cNvPr>
          <p:cNvSpPr/>
          <p:nvPr/>
        </p:nvSpPr>
        <p:spPr>
          <a:xfrm>
            <a:off x="14823439" y="77990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4</a:t>
            </a:r>
          </a:p>
        </p:txBody>
      </p:sp>
      <p:sp>
        <p:nvSpPr>
          <p:cNvPr id="125" name="Item4">
            <a:extLst>
              <a:ext uri="{FF2B5EF4-FFF2-40B4-BE49-F238E27FC236}">
                <a16:creationId xmlns:a16="http://schemas.microsoft.com/office/drawing/2014/main" id="{3013A810-3116-4BBE-980A-2222EF958A5A}"/>
              </a:ext>
            </a:extLst>
          </p:cNvPr>
          <p:cNvSpPr txBox="1"/>
          <p:nvPr/>
        </p:nvSpPr>
        <p:spPr>
          <a:xfrm>
            <a:off x="15576552" y="7855356"/>
            <a:ext cx="5802313" cy="4292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Ёлочное украшение «Праздник»</a:t>
            </a:r>
          </a:p>
        </p:txBody>
      </p:sp>
      <p:sp>
        <p:nvSpPr>
          <p:cNvPr id="126" name="Num5">
            <a:extLst>
              <a:ext uri="{FF2B5EF4-FFF2-40B4-BE49-F238E27FC236}">
                <a16:creationId xmlns:a16="http://schemas.microsoft.com/office/drawing/2014/main" id="{F0E2BFB0-6928-4FFB-8EF2-94CB2749859A}"/>
              </a:ext>
            </a:extLst>
          </p:cNvPr>
          <p:cNvSpPr/>
          <p:nvPr/>
        </p:nvSpPr>
        <p:spPr>
          <a:xfrm>
            <a:off x="14823439" y="85356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5</a:t>
            </a:r>
          </a:p>
        </p:txBody>
      </p:sp>
      <p:sp>
        <p:nvSpPr>
          <p:cNvPr id="127" name="Item5">
            <a:extLst>
              <a:ext uri="{FF2B5EF4-FFF2-40B4-BE49-F238E27FC236}">
                <a16:creationId xmlns:a16="http://schemas.microsoft.com/office/drawing/2014/main" id="{9A1415C5-5262-4A7D-AEC2-B184C099F9F3}"/>
              </a:ext>
            </a:extLst>
          </p:cNvPr>
          <p:cNvSpPr txBox="1"/>
          <p:nvPr/>
        </p:nvSpPr>
        <p:spPr>
          <a:xfrm>
            <a:off x="15576550" y="8591956"/>
            <a:ext cx="5848350" cy="4292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Ёлочное украшение «Снежинка»</a:t>
            </a:r>
          </a:p>
        </p:txBody>
      </p:sp>
      <p:sp>
        <p:nvSpPr>
          <p:cNvPr id="128" name="ColorsHeader">
            <a:extLst>
              <a:ext uri="{FF2B5EF4-FFF2-40B4-BE49-F238E27FC236}">
                <a16:creationId xmlns:a16="http://schemas.microsoft.com/office/drawing/2014/main" id="{71C68318-645B-46BC-878E-E91669654A01}"/>
              </a:ext>
            </a:extLst>
          </p:cNvPr>
          <p:cNvSpPr txBox="1"/>
          <p:nvPr/>
        </p:nvSpPr>
        <p:spPr>
          <a:xfrm>
            <a:off x="14814550" y="10069982"/>
            <a:ext cx="1401128" cy="2641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2</a:t>
            </a:r>
          </a:p>
        </p:txBody>
      </p:sp>
      <p:sp>
        <p:nvSpPr>
          <p:cNvPr id="129" name="ThumbBox0">
            <a:extLst>
              <a:ext uri="{FF2B5EF4-FFF2-40B4-BE49-F238E27FC236}">
                <a16:creationId xmlns:a16="http://schemas.microsoft.com/office/drawing/2014/main" id="{019DB7EB-E8EB-461D-9ACA-468A2DF3E795}"/>
              </a:ext>
            </a:extLst>
          </p:cNvPr>
          <p:cNvSpPr/>
          <p:nvPr/>
        </p:nvSpPr>
        <p:spPr>
          <a:xfrm>
            <a:off x="14824711" y="10618470"/>
            <a:ext cx="1879600" cy="187960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Рисунок 30">
            <a:hlinkClick r:id="rId6" tooltip="синий"/>
            <a:extLst>
              <a:ext uri="{FF2B5EF4-FFF2-40B4-BE49-F238E27FC236}">
                <a16:creationId xmlns:a16="http://schemas.microsoft.com/office/drawing/2014/main" id="{DB672F9C-DFDA-4008-A6E1-CF0688722E90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4239" y="10668000"/>
            <a:ext cx="1778000" cy="1778000"/>
          </a:xfrm>
          <a:prstGeom prst="rect">
            <a:avLst/>
          </a:prstGeom>
        </p:spPr>
      </p:pic>
      <p:sp>
        <p:nvSpPr>
          <p:cNvPr id="130" name="ColorDot0">
            <a:extLst>
              <a:ext uri="{FF2B5EF4-FFF2-40B4-BE49-F238E27FC236}">
                <a16:creationId xmlns:a16="http://schemas.microsoft.com/office/drawing/2014/main" id="{778F50C1-94DF-4B20-BB7E-C69DF7BA2AD7}"/>
              </a:ext>
            </a:extLst>
          </p:cNvPr>
          <p:cNvSpPr/>
          <p:nvPr/>
        </p:nvSpPr>
        <p:spPr>
          <a:xfrm>
            <a:off x="16957039" y="10871200"/>
            <a:ext cx="355600" cy="355600"/>
          </a:xfrm>
          <a:prstGeom prst="ellipse">
            <a:avLst/>
          </a:prstGeom>
          <a:solidFill>
            <a:srgbClr val="24509A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ColorName0">
            <a:hlinkClick r:id="rId6"/>
            <a:extLst>
              <a:ext uri="{FF2B5EF4-FFF2-40B4-BE49-F238E27FC236}">
                <a16:creationId xmlns:a16="http://schemas.microsoft.com/office/drawing/2014/main" id="{686AD2B1-36F0-4AD4-91E2-EFA672E007A4}"/>
              </a:ext>
            </a:extLst>
          </p:cNvPr>
          <p:cNvSpPr txBox="1"/>
          <p:nvPr/>
        </p:nvSpPr>
        <p:spPr>
          <a:xfrm>
            <a:off x="16951961" y="11378794"/>
            <a:ext cx="1190625" cy="396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синий</a:t>
            </a:r>
          </a:p>
        </p:txBody>
      </p:sp>
      <p:sp>
        <p:nvSpPr>
          <p:cNvPr id="132" name="ColorArticle0">
            <a:hlinkClick r:id="rId6"/>
            <a:extLst>
              <a:ext uri="{FF2B5EF4-FFF2-40B4-BE49-F238E27FC236}">
                <a16:creationId xmlns:a16="http://schemas.microsoft.com/office/drawing/2014/main" id="{87620A33-083D-4C7B-B9D1-B4C05633CCBB}"/>
              </a:ext>
            </a:extLst>
          </p:cNvPr>
          <p:cNvSpPr txBox="1"/>
          <p:nvPr/>
        </p:nvSpPr>
        <p:spPr>
          <a:xfrm>
            <a:off x="16958311" y="11805615"/>
            <a:ext cx="1122363" cy="2971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20517/24</a:t>
            </a:r>
          </a:p>
        </p:txBody>
      </p:sp>
      <p:sp>
        <p:nvSpPr>
          <p:cNvPr id="133" name="ThumbBox1">
            <a:extLst>
              <a:ext uri="{FF2B5EF4-FFF2-40B4-BE49-F238E27FC236}">
                <a16:creationId xmlns:a16="http://schemas.microsoft.com/office/drawing/2014/main" id="{AAAD064B-6BE5-4979-8104-2B9ACC41578E}"/>
              </a:ext>
            </a:extLst>
          </p:cNvPr>
          <p:cNvSpPr/>
          <p:nvPr/>
        </p:nvSpPr>
        <p:spPr>
          <a:xfrm>
            <a:off x="19396711" y="10618470"/>
            <a:ext cx="1879600" cy="187960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7" name="Рисунок 36">
            <a:hlinkClick r:id="rId8" tooltip="красный"/>
            <a:extLst>
              <a:ext uri="{FF2B5EF4-FFF2-40B4-BE49-F238E27FC236}">
                <a16:creationId xmlns:a16="http://schemas.microsoft.com/office/drawing/2014/main" id="{15483462-38C3-4B44-9B55-A62877E48AE9}"/>
              </a:ext>
            </a:extLst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6239" y="10668000"/>
            <a:ext cx="1778000" cy="1778000"/>
          </a:xfrm>
          <a:prstGeom prst="rect">
            <a:avLst/>
          </a:prstGeom>
        </p:spPr>
      </p:pic>
      <p:sp>
        <p:nvSpPr>
          <p:cNvPr id="134" name="ColorDot1">
            <a:extLst>
              <a:ext uri="{FF2B5EF4-FFF2-40B4-BE49-F238E27FC236}">
                <a16:creationId xmlns:a16="http://schemas.microsoft.com/office/drawing/2014/main" id="{337DE83C-78F9-4FF7-A895-00E786069AEA}"/>
              </a:ext>
            </a:extLst>
          </p:cNvPr>
          <p:cNvSpPr/>
          <p:nvPr/>
        </p:nvSpPr>
        <p:spPr>
          <a:xfrm>
            <a:off x="21529039" y="10871200"/>
            <a:ext cx="355600" cy="355600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ColorName1">
            <a:hlinkClick r:id="rId8"/>
            <a:extLst>
              <a:ext uri="{FF2B5EF4-FFF2-40B4-BE49-F238E27FC236}">
                <a16:creationId xmlns:a16="http://schemas.microsoft.com/office/drawing/2014/main" id="{FEA4B230-D392-4930-AA55-16B65BDE69D1}"/>
              </a:ext>
            </a:extLst>
          </p:cNvPr>
          <p:cNvSpPr txBox="1"/>
          <p:nvPr/>
        </p:nvSpPr>
        <p:spPr>
          <a:xfrm>
            <a:off x="21523961" y="11378794"/>
            <a:ext cx="1598613" cy="396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красный</a:t>
            </a:r>
          </a:p>
        </p:txBody>
      </p:sp>
      <p:sp>
        <p:nvSpPr>
          <p:cNvPr id="136" name="ColorArticle1">
            <a:hlinkClick r:id="rId8"/>
            <a:extLst>
              <a:ext uri="{FF2B5EF4-FFF2-40B4-BE49-F238E27FC236}">
                <a16:creationId xmlns:a16="http://schemas.microsoft.com/office/drawing/2014/main" id="{DFCCA327-BD5C-41F6-B2BE-8ED9204FAAC8}"/>
              </a:ext>
            </a:extLst>
          </p:cNvPr>
          <p:cNvSpPr txBox="1"/>
          <p:nvPr/>
        </p:nvSpPr>
        <p:spPr>
          <a:xfrm>
            <a:off x="21530311" y="11805615"/>
            <a:ext cx="1138238" cy="2971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20517/08</a:t>
            </a:r>
          </a:p>
        </p:txBody>
      </p:sp>
      <p:pic>
        <p:nvPicPr>
          <p:cNvPr id="138" name="Logo">
            <a:extLst>
              <a:ext uri="{FF2B5EF4-FFF2-40B4-BE49-F238E27FC236}">
                <a16:creationId xmlns:a16="http://schemas.microsoft.com/office/drawing/2014/main" id="{3C444673-C835-49A4-AF9D-D57C80FE614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842489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627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BgLeft">
            <a:extLst>
              <a:ext uri="{FF2B5EF4-FFF2-40B4-BE49-F238E27FC236}">
                <a16:creationId xmlns:a16="http://schemas.microsoft.com/office/drawing/2014/main" id="{664CDCF6-E5E3-4606-910D-50CD050EF20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41000" cy="13716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6910B-69C0-42E4-AF71-171CF0E33FF2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0"/>
            <a:ext cx="13716000" cy="13716000"/>
          </a:xfrm>
          <a:prstGeom prst="rect">
            <a:avLst/>
          </a:prstGeom>
        </p:spPr>
      </p:pic>
      <p:sp>
        <p:nvSpPr>
          <p:cNvPr id="47" name="PerfStrip">
            <a:extLst>
              <a:ext uri="{FF2B5EF4-FFF2-40B4-BE49-F238E27FC236}">
                <a16:creationId xmlns:a16="http://schemas.microsoft.com/office/drawing/2014/main" id="{E6169BE5-A7D5-46A8-9E51-28B5FF0A722F}"/>
              </a:ext>
            </a:extLst>
          </p:cNvPr>
          <p:cNvSpPr/>
          <p:nvPr/>
        </p:nvSpPr>
        <p:spPr>
          <a:xfrm>
            <a:off x="10541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FFCC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Kicker">
            <a:extLst>
              <a:ext uri="{FF2B5EF4-FFF2-40B4-BE49-F238E27FC236}">
                <a16:creationId xmlns:a16="http://schemas.microsoft.com/office/drawing/2014/main" id="{F1DE4428-FB2B-4BBA-A7F0-FD12F689AE87}"/>
              </a:ext>
            </a:extLst>
          </p:cNvPr>
          <p:cNvSpPr txBox="1"/>
          <p:nvPr/>
        </p:nvSpPr>
        <p:spPr>
          <a:xfrm>
            <a:off x="980440" y="878535"/>
            <a:ext cx="612171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pc="195">
                <a:solidFill>
                  <a:srgbClr val="333440"/>
                </a:solidFill>
                <a:latin typeface="Montserrat SemiBold" panose="00000700000000000000" pitchFamily="2" charset="-52"/>
              </a:rPr>
              <a:t>ПОДАРОЧНЫЕ НАБОРЫ К НОВОМУ ГОДУ</a:t>
            </a:r>
          </a:p>
        </p:txBody>
      </p:sp>
      <p:sp>
        <p:nvSpPr>
          <p:cNvPr id="49" name="Title">
            <a:hlinkClick r:id="rId5"/>
            <a:extLst>
              <a:ext uri="{FF2B5EF4-FFF2-40B4-BE49-F238E27FC236}">
                <a16:creationId xmlns:a16="http://schemas.microsoft.com/office/drawing/2014/main" id="{8CAECCFB-7406-40A6-ABED-4BB9BB8F95A0}"/>
              </a:ext>
            </a:extLst>
          </p:cNvPr>
          <p:cNvSpPr txBox="1"/>
          <p:nvPr/>
        </p:nvSpPr>
        <p:spPr>
          <a:xfrm>
            <a:off x="971551" y="1438880"/>
            <a:ext cx="8867775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4680">
                <a:gradFill flip="none" rotWithShape="1">
                  <a:gsLst>
                    <a:gs pos="0">
                      <a:srgbClr val="FF7300"/>
                    </a:gs>
                    <a:gs pos="100000">
                      <a:srgbClr val="FFCC00"/>
                    </a:gs>
                  </a:gsLst>
                  <a:lin ang="1596000" scaled="1"/>
                  <a:tileRect/>
                </a:gradFill>
                <a:latin typeface="Montserrat ExtraBold" panose="00000900000000000000" pitchFamily="2" charset="-52"/>
              </a:rPr>
              <a:t>НАБОР ДЛЯ ГЛИНТВЕЙНА</a:t>
            </a:r>
          </a:p>
        </p:txBody>
      </p:sp>
      <p:pic>
        <p:nvPicPr>
          <p:cNvPr id="51" name="LinkPill">
            <a:hlinkClick r:id="rId5"/>
            <a:extLst>
              <a:ext uri="{FF2B5EF4-FFF2-40B4-BE49-F238E27FC236}">
                <a16:creationId xmlns:a16="http://schemas.microsoft.com/office/drawing/2014/main" id="{A425E6A2-D1D4-4B61-BAF3-D8B72713B9AE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250"/>
            <a:ext cx="3797300" cy="384810"/>
          </a:xfrm>
          <a:prstGeom prst="rect">
            <a:avLst/>
          </a:prstGeom>
        </p:spPr>
      </p:pic>
      <p:sp>
        <p:nvSpPr>
          <p:cNvPr id="52" name="LinkText">
            <a:hlinkClick r:id="rId5"/>
            <a:extLst>
              <a:ext uri="{FF2B5EF4-FFF2-40B4-BE49-F238E27FC236}">
                <a16:creationId xmlns:a16="http://schemas.microsoft.com/office/drawing/2014/main" id="{6EFA34F0-01EF-4574-B14A-DCA472C34DA1}"/>
              </a:ext>
            </a:extLst>
          </p:cNvPr>
          <p:cNvSpPr txBox="1"/>
          <p:nvPr/>
        </p:nvSpPr>
        <p:spPr>
          <a:xfrm>
            <a:off x="971551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53" name="LinkArrow">
            <a:hlinkClick r:id="rId5"/>
            <a:extLst>
              <a:ext uri="{FF2B5EF4-FFF2-40B4-BE49-F238E27FC236}">
                <a16:creationId xmlns:a16="http://schemas.microsoft.com/office/drawing/2014/main" id="{EE3EAD58-74E0-4901-AB5C-C3B9E29FC4D0}"/>
              </a:ext>
            </a:extLst>
          </p:cNvPr>
          <p:cNvSpPr/>
          <p:nvPr/>
        </p:nvSpPr>
        <p:spPr>
          <a:xfrm>
            <a:off x="3553460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Subtitle">
            <a:extLst>
              <a:ext uri="{FF2B5EF4-FFF2-40B4-BE49-F238E27FC236}">
                <a16:creationId xmlns:a16="http://schemas.microsoft.com/office/drawing/2014/main" id="{E2805FE0-4141-4A93-839B-115B5C0106AE}"/>
              </a:ext>
            </a:extLst>
          </p:cNvPr>
          <p:cNvSpPr txBox="1"/>
          <p:nvPr/>
        </p:nvSpPr>
        <p:spPr>
          <a:xfrm>
            <a:off x="971550" y="3004769"/>
            <a:ext cx="5835650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Пусть в доме пахнет корицей,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апельсином и счастьем!</a:t>
            </a:r>
          </a:p>
        </p:txBody>
      </p:sp>
      <p:grpSp>
        <p:nvGrpSpPr>
          <p:cNvPr id="125" name="DottedLine">
            <a:extLst>
              <a:ext uri="{FF2B5EF4-FFF2-40B4-BE49-F238E27FC236}">
                <a16:creationId xmlns:a16="http://schemas.microsoft.com/office/drawing/2014/main" id="{723065BB-C4CC-4ABD-BA9F-4F116B87772B}"/>
              </a:ext>
            </a:extLst>
          </p:cNvPr>
          <p:cNvGrpSpPr/>
          <p:nvPr/>
        </p:nvGrpSpPr>
        <p:grpSpPr>
          <a:xfrm>
            <a:off x="0" y="4341495"/>
            <a:ext cx="10476408" cy="21590"/>
            <a:chOff x="0" y="4341495"/>
            <a:chExt cx="10476408" cy="21590"/>
          </a:xfrm>
        </p:grpSpPr>
        <p:sp>
          <p:nvSpPr>
            <p:cNvPr id="55" name="dd0">
              <a:extLst>
                <a:ext uri="{FF2B5EF4-FFF2-40B4-BE49-F238E27FC236}">
                  <a16:creationId xmlns:a16="http://schemas.microsoft.com/office/drawing/2014/main" id="{ACED537B-38CD-43B3-A556-AA7A7B9C365A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">
              <a:extLst>
                <a:ext uri="{FF2B5EF4-FFF2-40B4-BE49-F238E27FC236}">
                  <a16:creationId xmlns:a16="http://schemas.microsoft.com/office/drawing/2014/main" id="{39534AE3-2A04-4FBB-8CE5-C42D0D1B9357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2">
              <a:extLst>
                <a:ext uri="{FF2B5EF4-FFF2-40B4-BE49-F238E27FC236}">
                  <a16:creationId xmlns:a16="http://schemas.microsoft.com/office/drawing/2014/main" id="{AFD600BE-9780-4753-A768-84CF506B667A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3">
              <a:extLst>
                <a:ext uri="{FF2B5EF4-FFF2-40B4-BE49-F238E27FC236}">
                  <a16:creationId xmlns:a16="http://schemas.microsoft.com/office/drawing/2014/main" id="{AC8C2D36-C08C-46A1-9511-5361FFDCBE58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4">
              <a:extLst>
                <a:ext uri="{FF2B5EF4-FFF2-40B4-BE49-F238E27FC236}">
                  <a16:creationId xmlns:a16="http://schemas.microsoft.com/office/drawing/2014/main" id="{84BBA908-D827-4EDE-9BCB-A5CDF714C956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5">
              <a:extLst>
                <a:ext uri="{FF2B5EF4-FFF2-40B4-BE49-F238E27FC236}">
                  <a16:creationId xmlns:a16="http://schemas.microsoft.com/office/drawing/2014/main" id="{C6D587DF-3C5F-4F81-8A81-A5D2C0BEE116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6">
              <a:extLst>
                <a:ext uri="{FF2B5EF4-FFF2-40B4-BE49-F238E27FC236}">
                  <a16:creationId xmlns:a16="http://schemas.microsoft.com/office/drawing/2014/main" id="{452DFA51-B530-46A1-9F3D-11CFEC6220D0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7">
              <a:extLst>
                <a:ext uri="{FF2B5EF4-FFF2-40B4-BE49-F238E27FC236}">
                  <a16:creationId xmlns:a16="http://schemas.microsoft.com/office/drawing/2014/main" id="{BB61464A-1600-4DA6-8EA4-D302E67CAA84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8">
              <a:extLst>
                <a:ext uri="{FF2B5EF4-FFF2-40B4-BE49-F238E27FC236}">
                  <a16:creationId xmlns:a16="http://schemas.microsoft.com/office/drawing/2014/main" id="{BFEB59D7-62DD-4A3A-B9F6-56364984EFCF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9">
              <a:extLst>
                <a:ext uri="{FF2B5EF4-FFF2-40B4-BE49-F238E27FC236}">
                  <a16:creationId xmlns:a16="http://schemas.microsoft.com/office/drawing/2014/main" id="{3880B4F4-FEA6-491B-A3E4-47364CDBFE41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10">
              <a:extLst>
                <a:ext uri="{FF2B5EF4-FFF2-40B4-BE49-F238E27FC236}">
                  <a16:creationId xmlns:a16="http://schemas.microsoft.com/office/drawing/2014/main" id="{1C6C0EE4-4F7B-48B2-8CC2-7A561D735759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11">
              <a:extLst>
                <a:ext uri="{FF2B5EF4-FFF2-40B4-BE49-F238E27FC236}">
                  <a16:creationId xmlns:a16="http://schemas.microsoft.com/office/drawing/2014/main" id="{4631E1E8-A9EB-4C29-8B48-C25B44E980F9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12">
              <a:extLst>
                <a:ext uri="{FF2B5EF4-FFF2-40B4-BE49-F238E27FC236}">
                  <a16:creationId xmlns:a16="http://schemas.microsoft.com/office/drawing/2014/main" id="{E994996F-625F-4FF9-8089-DE51DCE91FE6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13">
              <a:extLst>
                <a:ext uri="{FF2B5EF4-FFF2-40B4-BE49-F238E27FC236}">
                  <a16:creationId xmlns:a16="http://schemas.microsoft.com/office/drawing/2014/main" id="{1AB09BC2-1D0B-485F-A197-4B1A8BEF02BF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14">
              <a:extLst>
                <a:ext uri="{FF2B5EF4-FFF2-40B4-BE49-F238E27FC236}">
                  <a16:creationId xmlns:a16="http://schemas.microsoft.com/office/drawing/2014/main" id="{BA2E189D-000B-42AE-A239-8F7372D7F671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15">
              <a:extLst>
                <a:ext uri="{FF2B5EF4-FFF2-40B4-BE49-F238E27FC236}">
                  <a16:creationId xmlns:a16="http://schemas.microsoft.com/office/drawing/2014/main" id="{BD300CC1-C444-4B08-86C0-E78FCD1B8803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16">
              <a:extLst>
                <a:ext uri="{FF2B5EF4-FFF2-40B4-BE49-F238E27FC236}">
                  <a16:creationId xmlns:a16="http://schemas.microsoft.com/office/drawing/2014/main" id="{30D7E64D-3851-4DD5-BB52-4C88531B76CF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17">
              <a:extLst>
                <a:ext uri="{FF2B5EF4-FFF2-40B4-BE49-F238E27FC236}">
                  <a16:creationId xmlns:a16="http://schemas.microsoft.com/office/drawing/2014/main" id="{CE87D394-708D-4985-960A-604C4F23A464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18">
              <a:extLst>
                <a:ext uri="{FF2B5EF4-FFF2-40B4-BE49-F238E27FC236}">
                  <a16:creationId xmlns:a16="http://schemas.microsoft.com/office/drawing/2014/main" id="{5CEAA5F4-8C36-4D7B-96B2-B19B057C363D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19">
              <a:extLst>
                <a:ext uri="{FF2B5EF4-FFF2-40B4-BE49-F238E27FC236}">
                  <a16:creationId xmlns:a16="http://schemas.microsoft.com/office/drawing/2014/main" id="{34CE5D01-2501-40CA-A211-40CD8E719AE5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20">
              <a:extLst>
                <a:ext uri="{FF2B5EF4-FFF2-40B4-BE49-F238E27FC236}">
                  <a16:creationId xmlns:a16="http://schemas.microsoft.com/office/drawing/2014/main" id="{C94E60DF-C86E-4C1F-B899-841916E106C5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21">
              <a:extLst>
                <a:ext uri="{FF2B5EF4-FFF2-40B4-BE49-F238E27FC236}">
                  <a16:creationId xmlns:a16="http://schemas.microsoft.com/office/drawing/2014/main" id="{0A5D08FE-2C08-4264-AEC7-FE281A85E09C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22">
              <a:extLst>
                <a:ext uri="{FF2B5EF4-FFF2-40B4-BE49-F238E27FC236}">
                  <a16:creationId xmlns:a16="http://schemas.microsoft.com/office/drawing/2014/main" id="{41B8AE96-7C14-4CD4-857C-579F18CDB780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23">
              <a:extLst>
                <a:ext uri="{FF2B5EF4-FFF2-40B4-BE49-F238E27FC236}">
                  <a16:creationId xmlns:a16="http://schemas.microsoft.com/office/drawing/2014/main" id="{CCA7136C-824C-4F87-9E9C-841FB84B769A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24">
              <a:extLst>
                <a:ext uri="{FF2B5EF4-FFF2-40B4-BE49-F238E27FC236}">
                  <a16:creationId xmlns:a16="http://schemas.microsoft.com/office/drawing/2014/main" id="{93FBFB65-3C89-4F22-8783-7EE7CDB8E1F2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25">
              <a:extLst>
                <a:ext uri="{FF2B5EF4-FFF2-40B4-BE49-F238E27FC236}">
                  <a16:creationId xmlns:a16="http://schemas.microsoft.com/office/drawing/2014/main" id="{4F8A437F-5435-4D2E-B93A-F19677904AAE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26">
              <a:extLst>
                <a:ext uri="{FF2B5EF4-FFF2-40B4-BE49-F238E27FC236}">
                  <a16:creationId xmlns:a16="http://schemas.microsoft.com/office/drawing/2014/main" id="{7D39AF17-73ED-40AA-93E6-8F5358711079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27">
              <a:extLst>
                <a:ext uri="{FF2B5EF4-FFF2-40B4-BE49-F238E27FC236}">
                  <a16:creationId xmlns:a16="http://schemas.microsoft.com/office/drawing/2014/main" id="{766FE607-D1D7-4279-B2E6-72977951847D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28">
              <a:extLst>
                <a:ext uri="{FF2B5EF4-FFF2-40B4-BE49-F238E27FC236}">
                  <a16:creationId xmlns:a16="http://schemas.microsoft.com/office/drawing/2014/main" id="{5D176850-FEAC-4CD5-9B52-5DAB5A837E87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29">
              <a:extLst>
                <a:ext uri="{FF2B5EF4-FFF2-40B4-BE49-F238E27FC236}">
                  <a16:creationId xmlns:a16="http://schemas.microsoft.com/office/drawing/2014/main" id="{D0A5C4B1-B4B5-4282-832B-54AFFBB6CFFD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30">
              <a:extLst>
                <a:ext uri="{FF2B5EF4-FFF2-40B4-BE49-F238E27FC236}">
                  <a16:creationId xmlns:a16="http://schemas.microsoft.com/office/drawing/2014/main" id="{4EDD6535-C64B-4C6A-A5ED-FAC63CA87B8A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31">
              <a:extLst>
                <a:ext uri="{FF2B5EF4-FFF2-40B4-BE49-F238E27FC236}">
                  <a16:creationId xmlns:a16="http://schemas.microsoft.com/office/drawing/2014/main" id="{ED58A6ED-CACD-4505-8E87-3EE1ED033DEE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32">
              <a:extLst>
                <a:ext uri="{FF2B5EF4-FFF2-40B4-BE49-F238E27FC236}">
                  <a16:creationId xmlns:a16="http://schemas.microsoft.com/office/drawing/2014/main" id="{D7AC0F84-B6B0-4ACD-ADC2-B211FB4F1E3B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33">
              <a:extLst>
                <a:ext uri="{FF2B5EF4-FFF2-40B4-BE49-F238E27FC236}">
                  <a16:creationId xmlns:a16="http://schemas.microsoft.com/office/drawing/2014/main" id="{8467D2BA-CF15-4909-9723-53AFD4EA908C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34">
              <a:extLst>
                <a:ext uri="{FF2B5EF4-FFF2-40B4-BE49-F238E27FC236}">
                  <a16:creationId xmlns:a16="http://schemas.microsoft.com/office/drawing/2014/main" id="{959CC7DD-2F96-4A80-B007-2649D2308C9C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35">
              <a:extLst>
                <a:ext uri="{FF2B5EF4-FFF2-40B4-BE49-F238E27FC236}">
                  <a16:creationId xmlns:a16="http://schemas.microsoft.com/office/drawing/2014/main" id="{EA89A3DA-E0FA-4CBE-8F2A-EB216428D184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36">
              <a:extLst>
                <a:ext uri="{FF2B5EF4-FFF2-40B4-BE49-F238E27FC236}">
                  <a16:creationId xmlns:a16="http://schemas.microsoft.com/office/drawing/2014/main" id="{0F2744A9-6C70-4B84-827B-7AE0BE3AA60E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37">
              <a:extLst>
                <a:ext uri="{FF2B5EF4-FFF2-40B4-BE49-F238E27FC236}">
                  <a16:creationId xmlns:a16="http://schemas.microsoft.com/office/drawing/2014/main" id="{A92A7C29-0D43-415A-9B64-85C6A3F7AAE6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38">
              <a:extLst>
                <a:ext uri="{FF2B5EF4-FFF2-40B4-BE49-F238E27FC236}">
                  <a16:creationId xmlns:a16="http://schemas.microsoft.com/office/drawing/2014/main" id="{9412045B-4B4C-4381-BAB5-13AB60E0B20C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39">
              <a:extLst>
                <a:ext uri="{FF2B5EF4-FFF2-40B4-BE49-F238E27FC236}">
                  <a16:creationId xmlns:a16="http://schemas.microsoft.com/office/drawing/2014/main" id="{C11CFAE0-8C15-439A-8EB2-897B8BEAC71B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40">
              <a:extLst>
                <a:ext uri="{FF2B5EF4-FFF2-40B4-BE49-F238E27FC236}">
                  <a16:creationId xmlns:a16="http://schemas.microsoft.com/office/drawing/2014/main" id="{5FC2CB18-31C3-4C4A-8004-B09341F8FA1C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41">
              <a:extLst>
                <a:ext uri="{FF2B5EF4-FFF2-40B4-BE49-F238E27FC236}">
                  <a16:creationId xmlns:a16="http://schemas.microsoft.com/office/drawing/2014/main" id="{37FD9F98-CAAB-4F19-A6C8-E9B814BB37D5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42">
              <a:extLst>
                <a:ext uri="{FF2B5EF4-FFF2-40B4-BE49-F238E27FC236}">
                  <a16:creationId xmlns:a16="http://schemas.microsoft.com/office/drawing/2014/main" id="{BEB33BFF-FB64-4B3D-BCD9-95C3FA2EEC84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43">
              <a:extLst>
                <a:ext uri="{FF2B5EF4-FFF2-40B4-BE49-F238E27FC236}">
                  <a16:creationId xmlns:a16="http://schemas.microsoft.com/office/drawing/2014/main" id="{DE2F06A8-32D8-4D10-97DA-ADC70BD9FBD9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44">
              <a:extLst>
                <a:ext uri="{FF2B5EF4-FFF2-40B4-BE49-F238E27FC236}">
                  <a16:creationId xmlns:a16="http://schemas.microsoft.com/office/drawing/2014/main" id="{946FEA79-B5CD-4F96-B33A-8B7A320E2949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45">
              <a:extLst>
                <a:ext uri="{FF2B5EF4-FFF2-40B4-BE49-F238E27FC236}">
                  <a16:creationId xmlns:a16="http://schemas.microsoft.com/office/drawing/2014/main" id="{BC2C855E-5CD7-4332-B100-0F1D7F3157CB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46">
              <a:extLst>
                <a:ext uri="{FF2B5EF4-FFF2-40B4-BE49-F238E27FC236}">
                  <a16:creationId xmlns:a16="http://schemas.microsoft.com/office/drawing/2014/main" id="{9912B774-04D8-4E74-B343-A03659C7871E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47">
              <a:extLst>
                <a:ext uri="{FF2B5EF4-FFF2-40B4-BE49-F238E27FC236}">
                  <a16:creationId xmlns:a16="http://schemas.microsoft.com/office/drawing/2014/main" id="{124F9675-5A01-453E-AE0A-D42179ABCBC9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48">
              <a:extLst>
                <a:ext uri="{FF2B5EF4-FFF2-40B4-BE49-F238E27FC236}">
                  <a16:creationId xmlns:a16="http://schemas.microsoft.com/office/drawing/2014/main" id="{50B40E25-981C-43E0-9D51-22342414D6A4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49">
              <a:extLst>
                <a:ext uri="{FF2B5EF4-FFF2-40B4-BE49-F238E27FC236}">
                  <a16:creationId xmlns:a16="http://schemas.microsoft.com/office/drawing/2014/main" id="{D2717241-BDBE-47E0-90D6-CAB447957086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50">
              <a:extLst>
                <a:ext uri="{FF2B5EF4-FFF2-40B4-BE49-F238E27FC236}">
                  <a16:creationId xmlns:a16="http://schemas.microsoft.com/office/drawing/2014/main" id="{7F87A331-0B99-4B52-9093-9C07F7A3A94E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51">
              <a:extLst>
                <a:ext uri="{FF2B5EF4-FFF2-40B4-BE49-F238E27FC236}">
                  <a16:creationId xmlns:a16="http://schemas.microsoft.com/office/drawing/2014/main" id="{2574FD1C-48CB-4C28-B215-EDB121BE0942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52">
              <a:extLst>
                <a:ext uri="{FF2B5EF4-FFF2-40B4-BE49-F238E27FC236}">
                  <a16:creationId xmlns:a16="http://schemas.microsoft.com/office/drawing/2014/main" id="{892AC1CC-9400-4D0D-B36C-A848844FE6EF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53">
              <a:extLst>
                <a:ext uri="{FF2B5EF4-FFF2-40B4-BE49-F238E27FC236}">
                  <a16:creationId xmlns:a16="http://schemas.microsoft.com/office/drawing/2014/main" id="{05E04FA7-5E24-4057-A374-6BD0D635B1B0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54">
              <a:extLst>
                <a:ext uri="{FF2B5EF4-FFF2-40B4-BE49-F238E27FC236}">
                  <a16:creationId xmlns:a16="http://schemas.microsoft.com/office/drawing/2014/main" id="{D08536CC-CC29-410E-9DF1-DAAFF2643880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55">
              <a:extLst>
                <a:ext uri="{FF2B5EF4-FFF2-40B4-BE49-F238E27FC236}">
                  <a16:creationId xmlns:a16="http://schemas.microsoft.com/office/drawing/2014/main" id="{90F0784A-6528-4313-9347-5C67416CAB6C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56">
              <a:extLst>
                <a:ext uri="{FF2B5EF4-FFF2-40B4-BE49-F238E27FC236}">
                  <a16:creationId xmlns:a16="http://schemas.microsoft.com/office/drawing/2014/main" id="{C312283D-B4B9-4199-A2A0-A271110E210F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57">
              <a:extLst>
                <a:ext uri="{FF2B5EF4-FFF2-40B4-BE49-F238E27FC236}">
                  <a16:creationId xmlns:a16="http://schemas.microsoft.com/office/drawing/2014/main" id="{A1B4A75A-634A-4468-BE51-831FCB7CB5ED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58">
              <a:extLst>
                <a:ext uri="{FF2B5EF4-FFF2-40B4-BE49-F238E27FC236}">
                  <a16:creationId xmlns:a16="http://schemas.microsoft.com/office/drawing/2014/main" id="{02C9088D-74A9-4210-AE4F-281A8FC4E747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dd59">
              <a:extLst>
                <a:ext uri="{FF2B5EF4-FFF2-40B4-BE49-F238E27FC236}">
                  <a16:creationId xmlns:a16="http://schemas.microsoft.com/office/drawing/2014/main" id="{28D3AAD3-EF48-4AFA-9715-547B892B8060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dd60">
              <a:extLst>
                <a:ext uri="{FF2B5EF4-FFF2-40B4-BE49-F238E27FC236}">
                  <a16:creationId xmlns:a16="http://schemas.microsoft.com/office/drawing/2014/main" id="{A145FD97-12D2-4EE6-ADEB-2292364B128F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dd61">
              <a:extLst>
                <a:ext uri="{FF2B5EF4-FFF2-40B4-BE49-F238E27FC236}">
                  <a16:creationId xmlns:a16="http://schemas.microsoft.com/office/drawing/2014/main" id="{F3E8FF3E-F1A1-46AB-B280-B843F83765CE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7" name="dd62">
              <a:extLst>
                <a:ext uri="{FF2B5EF4-FFF2-40B4-BE49-F238E27FC236}">
                  <a16:creationId xmlns:a16="http://schemas.microsoft.com/office/drawing/2014/main" id="{980972AA-56E6-4C61-9994-03F736CC6780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dd63">
              <a:extLst>
                <a:ext uri="{FF2B5EF4-FFF2-40B4-BE49-F238E27FC236}">
                  <a16:creationId xmlns:a16="http://schemas.microsoft.com/office/drawing/2014/main" id="{405A208A-FCF7-4738-AC79-32970473E73B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dd64">
              <a:extLst>
                <a:ext uri="{FF2B5EF4-FFF2-40B4-BE49-F238E27FC236}">
                  <a16:creationId xmlns:a16="http://schemas.microsoft.com/office/drawing/2014/main" id="{B24ACFE0-FB85-4085-A651-8AB152743EB4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dd65">
              <a:extLst>
                <a:ext uri="{FF2B5EF4-FFF2-40B4-BE49-F238E27FC236}">
                  <a16:creationId xmlns:a16="http://schemas.microsoft.com/office/drawing/2014/main" id="{68E2D017-9D01-4249-8590-6514912C8979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1" name="dd66">
              <a:extLst>
                <a:ext uri="{FF2B5EF4-FFF2-40B4-BE49-F238E27FC236}">
                  <a16:creationId xmlns:a16="http://schemas.microsoft.com/office/drawing/2014/main" id="{A3BE560B-8FB0-45C4-BB1E-CF56ABA04934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2" name="dd67">
              <a:extLst>
                <a:ext uri="{FF2B5EF4-FFF2-40B4-BE49-F238E27FC236}">
                  <a16:creationId xmlns:a16="http://schemas.microsoft.com/office/drawing/2014/main" id="{F5C3D22B-E235-4F7F-A95F-5487F3F1D25E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3" name="dd68">
              <a:extLst>
                <a:ext uri="{FF2B5EF4-FFF2-40B4-BE49-F238E27FC236}">
                  <a16:creationId xmlns:a16="http://schemas.microsoft.com/office/drawing/2014/main" id="{126EEEBD-5FBA-410E-9E40-B008CFEDBC07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4" name="dd69">
              <a:extLst>
                <a:ext uri="{FF2B5EF4-FFF2-40B4-BE49-F238E27FC236}">
                  <a16:creationId xmlns:a16="http://schemas.microsoft.com/office/drawing/2014/main" id="{487AC0AB-7A77-475B-A522-9659B37CA49C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6" name="CompHeader">
            <a:extLst>
              <a:ext uri="{FF2B5EF4-FFF2-40B4-BE49-F238E27FC236}">
                <a16:creationId xmlns:a16="http://schemas.microsoft.com/office/drawing/2014/main" id="{A2CE0681-B92A-4555-85AB-796054CA4EA4}"/>
              </a:ext>
            </a:extLst>
          </p:cNvPr>
          <p:cNvSpPr txBox="1"/>
          <p:nvPr/>
        </p:nvSpPr>
        <p:spPr>
          <a:xfrm>
            <a:off x="958851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27" name="Num1">
            <a:extLst>
              <a:ext uri="{FF2B5EF4-FFF2-40B4-BE49-F238E27FC236}">
                <a16:creationId xmlns:a16="http://schemas.microsoft.com/office/drawing/2014/main" id="{0626B4D6-4377-48F2-A4CE-3287A27ACD9D}"/>
              </a:ext>
            </a:extLst>
          </p:cNvPr>
          <p:cNvSpPr/>
          <p:nvPr/>
        </p:nvSpPr>
        <p:spPr>
          <a:xfrm>
            <a:off x="980440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28" name="Item1">
            <a:extLst>
              <a:ext uri="{FF2B5EF4-FFF2-40B4-BE49-F238E27FC236}">
                <a16:creationId xmlns:a16="http://schemas.microsoft.com/office/drawing/2014/main" id="{945B7F49-2708-4658-A05D-E4BF7B6EA1F4}"/>
              </a:ext>
            </a:extLst>
          </p:cNvPr>
          <p:cNvSpPr txBox="1"/>
          <p:nvPr/>
        </p:nvSpPr>
        <p:spPr>
          <a:xfrm>
            <a:off x="1733551" y="5639207"/>
            <a:ext cx="752316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Две высокие кружки с силиконовым дном</a:t>
            </a:r>
          </a:p>
        </p:txBody>
      </p:sp>
      <p:sp>
        <p:nvSpPr>
          <p:cNvPr id="129" name="Num2">
            <a:extLst>
              <a:ext uri="{FF2B5EF4-FFF2-40B4-BE49-F238E27FC236}">
                <a16:creationId xmlns:a16="http://schemas.microsoft.com/office/drawing/2014/main" id="{B8605708-CCC3-4C5C-8BD3-485F33186BEA}"/>
              </a:ext>
            </a:extLst>
          </p:cNvPr>
          <p:cNvSpPr/>
          <p:nvPr/>
        </p:nvSpPr>
        <p:spPr>
          <a:xfrm>
            <a:off x="980440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30" name="Item2">
            <a:extLst>
              <a:ext uri="{FF2B5EF4-FFF2-40B4-BE49-F238E27FC236}">
                <a16:creationId xmlns:a16="http://schemas.microsoft.com/office/drawing/2014/main" id="{E102CB31-DA7D-4A26-B4B4-1A84C904C967}"/>
              </a:ext>
            </a:extLst>
          </p:cNvPr>
          <p:cNvSpPr txBox="1"/>
          <p:nvPr/>
        </p:nvSpPr>
        <p:spPr>
          <a:xfrm>
            <a:off x="1733550" y="6375807"/>
            <a:ext cx="542290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Смесь специй для глинтвейна</a:t>
            </a:r>
          </a:p>
        </p:txBody>
      </p:sp>
      <p:sp>
        <p:nvSpPr>
          <p:cNvPr id="131" name="ColorsHeader">
            <a:extLst>
              <a:ext uri="{FF2B5EF4-FFF2-40B4-BE49-F238E27FC236}">
                <a16:creationId xmlns:a16="http://schemas.microsoft.com/office/drawing/2014/main" id="{F382B26A-8283-4B33-93EB-056B72325318}"/>
              </a:ext>
            </a:extLst>
          </p:cNvPr>
          <p:cNvSpPr txBox="1"/>
          <p:nvPr/>
        </p:nvSpPr>
        <p:spPr>
          <a:xfrm>
            <a:off x="971550" y="7860182"/>
            <a:ext cx="1401128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3</a:t>
            </a:r>
          </a:p>
        </p:txBody>
      </p:sp>
      <p:sp>
        <p:nvSpPr>
          <p:cNvPr id="132" name="ThumbBox0">
            <a:extLst>
              <a:ext uri="{FF2B5EF4-FFF2-40B4-BE49-F238E27FC236}">
                <a16:creationId xmlns:a16="http://schemas.microsoft.com/office/drawing/2014/main" id="{7F805B5F-DB16-4CB0-8BB8-5050BD5C302A}"/>
              </a:ext>
            </a:extLst>
          </p:cNvPr>
          <p:cNvSpPr/>
          <p:nvPr/>
        </p:nvSpPr>
        <p:spPr>
          <a:xfrm>
            <a:off x="981710" y="84086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>
            <a:hlinkClick r:id="rId7" tooltip="белый, желтый"/>
            <a:extLst>
              <a:ext uri="{FF2B5EF4-FFF2-40B4-BE49-F238E27FC236}">
                <a16:creationId xmlns:a16="http://schemas.microsoft.com/office/drawing/2014/main" id="{9F370B38-27C7-43C4-AF75-771C6DE979C1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40" y="8459470"/>
            <a:ext cx="1778000" cy="1778000"/>
          </a:xfrm>
          <a:prstGeom prst="rect">
            <a:avLst/>
          </a:prstGeom>
        </p:spPr>
      </p:pic>
      <p:grpSp>
        <p:nvGrpSpPr>
          <p:cNvPr id="38" name="ColorDot0">
            <a:extLst>
              <a:ext uri="{FF2B5EF4-FFF2-40B4-BE49-F238E27FC236}">
                <a16:creationId xmlns:a16="http://schemas.microsoft.com/office/drawing/2014/main" id="{0306E287-3B7A-4C74-B43B-2E2FE65ADA20}"/>
              </a:ext>
            </a:extLst>
          </p:cNvPr>
          <p:cNvGrpSpPr>
            <a:grpSpLocks/>
          </p:cNvGrpSpPr>
          <p:nvPr/>
        </p:nvGrpSpPr>
        <p:grpSpPr>
          <a:xfrm>
            <a:off x="981710" y="10541000"/>
            <a:ext cx="355600" cy="355600"/>
            <a:chOff x="1143000" y="10109200"/>
            <a:chExt cx="355601" cy="355601"/>
          </a:xfrm>
        </p:grpSpPr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2B5E1AD4-CE31-438A-BBD6-E19CF98C444F}"/>
                </a:ext>
              </a:extLst>
            </p:cNvPr>
            <p:cNvSpPr/>
            <p:nvPr/>
          </p:nvSpPr>
          <p:spPr>
            <a:xfrm>
              <a:off x="1143000" y="10109200"/>
              <a:ext cx="355600" cy="35560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DotHalf0">
              <a:extLst>
                <a:ext uri="{FF2B5EF4-FFF2-40B4-BE49-F238E27FC236}">
                  <a16:creationId xmlns:a16="http://schemas.microsoft.com/office/drawing/2014/main" id="{B07C0AB8-1BEA-48FF-ABD8-E5D975C0420A}"/>
                </a:ext>
              </a:extLst>
            </p:cNvPr>
            <p:cNvSpPr/>
            <p:nvPr/>
          </p:nvSpPr>
          <p:spPr>
            <a:xfrm>
              <a:off x="1195076" y="10161277"/>
              <a:ext cx="303525" cy="303524"/>
            </a:xfrm>
            <a:custGeom>
              <a:avLst/>
              <a:gdLst/>
              <a:ahLst/>
              <a:cxnLst/>
              <a:rect l="0" t="0" r="0" b="0"/>
              <a:pathLst>
                <a:path w="303525" h="303524">
                  <a:moveTo>
                    <a:pt x="251448" y="0"/>
                  </a:moveTo>
                  <a:lnTo>
                    <a:pt x="261927" y="11435"/>
                  </a:lnTo>
                  <a:lnTo>
                    <a:pt x="271369" y="23741"/>
                  </a:lnTo>
                  <a:lnTo>
                    <a:pt x="279703" y="36823"/>
                  </a:lnTo>
                  <a:lnTo>
                    <a:pt x="286866" y="50582"/>
                  </a:lnTo>
                  <a:lnTo>
                    <a:pt x="292801" y="64912"/>
                  </a:lnTo>
                  <a:lnTo>
                    <a:pt x="297466" y="79705"/>
                  </a:lnTo>
                  <a:lnTo>
                    <a:pt x="300823" y="94848"/>
                  </a:lnTo>
                  <a:lnTo>
                    <a:pt x="302847" y="110227"/>
                  </a:lnTo>
                  <a:lnTo>
                    <a:pt x="303524" y="125723"/>
                  </a:lnTo>
                  <a:lnTo>
                    <a:pt x="302847" y="141219"/>
                  </a:lnTo>
                  <a:lnTo>
                    <a:pt x="300823" y="156598"/>
                  </a:lnTo>
                  <a:lnTo>
                    <a:pt x="297466" y="171741"/>
                  </a:lnTo>
                  <a:lnTo>
                    <a:pt x="292801" y="186534"/>
                  </a:lnTo>
                  <a:lnTo>
                    <a:pt x="286866" y="200864"/>
                  </a:lnTo>
                  <a:lnTo>
                    <a:pt x="279703" y="214623"/>
                  </a:lnTo>
                  <a:lnTo>
                    <a:pt x="271369" y="227705"/>
                  </a:lnTo>
                  <a:lnTo>
                    <a:pt x="261927" y="240011"/>
                  </a:lnTo>
                  <a:lnTo>
                    <a:pt x="251448" y="251446"/>
                  </a:lnTo>
                  <a:lnTo>
                    <a:pt x="240012" y="261926"/>
                  </a:lnTo>
                  <a:lnTo>
                    <a:pt x="227706" y="271368"/>
                  </a:lnTo>
                  <a:lnTo>
                    <a:pt x="214624" y="279702"/>
                  </a:lnTo>
                  <a:lnTo>
                    <a:pt x="200866" y="286864"/>
                  </a:lnTo>
                  <a:lnTo>
                    <a:pt x="186535" y="292800"/>
                  </a:lnTo>
                  <a:lnTo>
                    <a:pt x="171742" y="297464"/>
                  </a:lnTo>
                  <a:lnTo>
                    <a:pt x="156599" y="300822"/>
                  </a:lnTo>
                  <a:lnTo>
                    <a:pt x="141220" y="302846"/>
                  </a:lnTo>
                  <a:lnTo>
                    <a:pt x="125724" y="303523"/>
                  </a:lnTo>
                  <a:lnTo>
                    <a:pt x="110228" y="302846"/>
                  </a:lnTo>
                  <a:lnTo>
                    <a:pt x="94849" y="300822"/>
                  </a:lnTo>
                  <a:lnTo>
                    <a:pt x="79706" y="297464"/>
                  </a:lnTo>
                  <a:lnTo>
                    <a:pt x="64913" y="292800"/>
                  </a:lnTo>
                  <a:lnTo>
                    <a:pt x="50582" y="286864"/>
                  </a:lnTo>
                  <a:lnTo>
                    <a:pt x="36824" y="279702"/>
                  </a:lnTo>
                  <a:lnTo>
                    <a:pt x="23742" y="271368"/>
                  </a:lnTo>
                  <a:lnTo>
                    <a:pt x="11436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FFE5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DotRing0">
              <a:extLst>
                <a:ext uri="{FF2B5EF4-FFF2-40B4-BE49-F238E27FC236}">
                  <a16:creationId xmlns:a16="http://schemas.microsoft.com/office/drawing/2014/main" id="{5BE54E4B-9A23-4512-83C0-321CE4AA69AD}"/>
                </a:ext>
              </a:extLst>
            </p:cNvPr>
            <p:cNvSpPr/>
            <p:nvPr/>
          </p:nvSpPr>
          <p:spPr>
            <a:xfrm>
              <a:off x="1143000" y="101092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3" name="ColorName0">
            <a:hlinkClick r:id="rId7"/>
            <a:extLst>
              <a:ext uri="{FF2B5EF4-FFF2-40B4-BE49-F238E27FC236}">
                <a16:creationId xmlns:a16="http://schemas.microsoft.com/office/drawing/2014/main" id="{4162A405-0B23-4954-A5DC-946BAD52FA9B}"/>
              </a:ext>
            </a:extLst>
          </p:cNvPr>
          <p:cNvSpPr txBox="1"/>
          <p:nvPr/>
        </p:nvSpPr>
        <p:spPr>
          <a:xfrm>
            <a:off x="976631" y="11048619"/>
            <a:ext cx="1446213" cy="7569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белый,</a:t>
            </a:r>
          </a:p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желтый</a:t>
            </a:r>
          </a:p>
        </p:txBody>
      </p:sp>
      <p:sp>
        <p:nvSpPr>
          <p:cNvPr id="134" name="ColorArticle0">
            <a:hlinkClick r:id="rId7"/>
            <a:extLst>
              <a:ext uri="{FF2B5EF4-FFF2-40B4-BE49-F238E27FC236}">
                <a16:creationId xmlns:a16="http://schemas.microsoft.com/office/drawing/2014/main" id="{65BD8C77-A799-4780-A36D-DF7F37B149CD}"/>
              </a:ext>
            </a:extLst>
          </p:cNvPr>
          <p:cNvSpPr txBox="1"/>
          <p:nvPr/>
        </p:nvSpPr>
        <p:spPr>
          <a:xfrm>
            <a:off x="982981" y="11839829"/>
            <a:ext cx="1103313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39551/03</a:t>
            </a:r>
          </a:p>
        </p:txBody>
      </p:sp>
      <p:sp>
        <p:nvSpPr>
          <p:cNvPr id="135" name="ThumbBox1">
            <a:extLst>
              <a:ext uri="{FF2B5EF4-FFF2-40B4-BE49-F238E27FC236}">
                <a16:creationId xmlns:a16="http://schemas.microsoft.com/office/drawing/2014/main" id="{010F4EDB-5D02-484C-931E-FF42CB19D390}"/>
              </a:ext>
            </a:extLst>
          </p:cNvPr>
          <p:cNvSpPr/>
          <p:nvPr/>
        </p:nvSpPr>
        <p:spPr>
          <a:xfrm>
            <a:off x="4330700" y="84086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>
            <a:hlinkClick r:id="rId9" tooltip="белый, оранжевый"/>
            <a:extLst>
              <a:ext uri="{FF2B5EF4-FFF2-40B4-BE49-F238E27FC236}">
                <a16:creationId xmlns:a16="http://schemas.microsoft.com/office/drawing/2014/main" id="{2262B885-348F-4B45-BAEE-E75E400885AD}"/>
              </a:ext>
            </a:extLst>
          </p:cNvPr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0230" y="8459470"/>
            <a:ext cx="1778000" cy="1778000"/>
          </a:xfrm>
          <a:prstGeom prst="rect">
            <a:avLst/>
          </a:prstGeom>
        </p:spPr>
      </p:pic>
      <p:grpSp>
        <p:nvGrpSpPr>
          <p:cNvPr id="41" name="ColorDot1">
            <a:extLst>
              <a:ext uri="{FF2B5EF4-FFF2-40B4-BE49-F238E27FC236}">
                <a16:creationId xmlns:a16="http://schemas.microsoft.com/office/drawing/2014/main" id="{B9773519-3554-4552-858F-4C49B69D25F9}"/>
              </a:ext>
            </a:extLst>
          </p:cNvPr>
          <p:cNvGrpSpPr>
            <a:grpSpLocks/>
          </p:cNvGrpSpPr>
          <p:nvPr/>
        </p:nvGrpSpPr>
        <p:grpSpPr>
          <a:xfrm>
            <a:off x="4330700" y="10541000"/>
            <a:ext cx="355600" cy="355600"/>
            <a:chOff x="3429000" y="10109200"/>
            <a:chExt cx="355601" cy="355601"/>
          </a:xfrm>
        </p:grpSpPr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6A9D4861-D5D6-4E46-87EA-F4AE291EC449}"/>
                </a:ext>
              </a:extLst>
            </p:cNvPr>
            <p:cNvSpPr/>
            <p:nvPr/>
          </p:nvSpPr>
          <p:spPr>
            <a:xfrm>
              <a:off x="3429000" y="10109200"/>
              <a:ext cx="355600" cy="35560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DotHalf1">
              <a:extLst>
                <a:ext uri="{FF2B5EF4-FFF2-40B4-BE49-F238E27FC236}">
                  <a16:creationId xmlns:a16="http://schemas.microsoft.com/office/drawing/2014/main" id="{561F921B-9C2D-4FA6-AEA0-84D91D995FED}"/>
                </a:ext>
              </a:extLst>
            </p:cNvPr>
            <p:cNvSpPr/>
            <p:nvPr/>
          </p:nvSpPr>
          <p:spPr>
            <a:xfrm>
              <a:off x="3481076" y="10161277"/>
              <a:ext cx="303525" cy="303524"/>
            </a:xfrm>
            <a:custGeom>
              <a:avLst/>
              <a:gdLst/>
              <a:ahLst/>
              <a:cxnLst/>
              <a:rect l="0" t="0" r="0" b="0"/>
              <a:pathLst>
                <a:path w="303525" h="303524">
                  <a:moveTo>
                    <a:pt x="251448" y="0"/>
                  </a:moveTo>
                  <a:lnTo>
                    <a:pt x="261927" y="11435"/>
                  </a:lnTo>
                  <a:lnTo>
                    <a:pt x="271369" y="23741"/>
                  </a:lnTo>
                  <a:lnTo>
                    <a:pt x="279703" y="36823"/>
                  </a:lnTo>
                  <a:lnTo>
                    <a:pt x="286866" y="50582"/>
                  </a:lnTo>
                  <a:lnTo>
                    <a:pt x="292801" y="64912"/>
                  </a:lnTo>
                  <a:lnTo>
                    <a:pt x="297465" y="79705"/>
                  </a:lnTo>
                  <a:lnTo>
                    <a:pt x="300823" y="94848"/>
                  </a:lnTo>
                  <a:lnTo>
                    <a:pt x="302847" y="110227"/>
                  </a:lnTo>
                  <a:lnTo>
                    <a:pt x="303524" y="125723"/>
                  </a:lnTo>
                  <a:lnTo>
                    <a:pt x="302847" y="141219"/>
                  </a:lnTo>
                  <a:lnTo>
                    <a:pt x="300823" y="156598"/>
                  </a:lnTo>
                  <a:lnTo>
                    <a:pt x="297465" y="171741"/>
                  </a:lnTo>
                  <a:lnTo>
                    <a:pt x="292801" y="186534"/>
                  </a:lnTo>
                  <a:lnTo>
                    <a:pt x="286866" y="200864"/>
                  </a:lnTo>
                  <a:lnTo>
                    <a:pt x="279703" y="214623"/>
                  </a:lnTo>
                  <a:lnTo>
                    <a:pt x="271369" y="227705"/>
                  </a:lnTo>
                  <a:lnTo>
                    <a:pt x="261927" y="240011"/>
                  </a:lnTo>
                  <a:lnTo>
                    <a:pt x="251448" y="251446"/>
                  </a:lnTo>
                  <a:lnTo>
                    <a:pt x="240012" y="261926"/>
                  </a:lnTo>
                  <a:lnTo>
                    <a:pt x="227706" y="271368"/>
                  </a:lnTo>
                  <a:lnTo>
                    <a:pt x="214624" y="279702"/>
                  </a:lnTo>
                  <a:lnTo>
                    <a:pt x="200866" y="286864"/>
                  </a:lnTo>
                  <a:lnTo>
                    <a:pt x="186535" y="292800"/>
                  </a:lnTo>
                  <a:lnTo>
                    <a:pt x="171742" y="297464"/>
                  </a:lnTo>
                  <a:lnTo>
                    <a:pt x="156598" y="300822"/>
                  </a:lnTo>
                  <a:lnTo>
                    <a:pt x="141220" y="302846"/>
                  </a:lnTo>
                  <a:lnTo>
                    <a:pt x="125724" y="303523"/>
                  </a:lnTo>
                  <a:lnTo>
                    <a:pt x="110228" y="302846"/>
                  </a:lnTo>
                  <a:lnTo>
                    <a:pt x="94850" y="300822"/>
                  </a:lnTo>
                  <a:lnTo>
                    <a:pt x="79706" y="297464"/>
                  </a:lnTo>
                  <a:lnTo>
                    <a:pt x="64913" y="292800"/>
                  </a:lnTo>
                  <a:lnTo>
                    <a:pt x="50582" y="286864"/>
                  </a:lnTo>
                  <a:lnTo>
                    <a:pt x="36824" y="279702"/>
                  </a:lnTo>
                  <a:lnTo>
                    <a:pt x="23742" y="271368"/>
                  </a:lnTo>
                  <a:lnTo>
                    <a:pt x="11436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FFA5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DotRing1">
              <a:extLst>
                <a:ext uri="{FF2B5EF4-FFF2-40B4-BE49-F238E27FC236}">
                  <a16:creationId xmlns:a16="http://schemas.microsoft.com/office/drawing/2014/main" id="{5FB02EF4-7C29-4F37-AC9A-42541E1E3659}"/>
                </a:ext>
              </a:extLst>
            </p:cNvPr>
            <p:cNvSpPr/>
            <p:nvPr/>
          </p:nvSpPr>
          <p:spPr>
            <a:xfrm>
              <a:off x="3429000" y="101092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6" name="ColorName1">
            <a:hlinkClick r:id="rId9"/>
            <a:extLst>
              <a:ext uri="{FF2B5EF4-FFF2-40B4-BE49-F238E27FC236}">
                <a16:creationId xmlns:a16="http://schemas.microsoft.com/office/drawing/2014/main" id="{494D1A7F-D294-44B2-9854-7BF22953D2A7}"/>
              </a:ext>
            </a:extLst>
          </p:cNvPr>
          <p:cNvSpPr txBox="1"/>
          <p:nvPr/>
        </p:nvSpPr>
        <p:spPr>
          <a:xfrm>
            <a:off x="4325621" y="11048619"/>
            <a:ext cx="2079625" cy="7569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белый,</a:t>
            </a:r>
          </a:p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оранжевый</a:t>
            </a:r>
          </a:p>
        </p:txBody>
      </p:sp>
      <p:sp>
        <p:nvSpPr>
          <p:cNvPr id="137" name="ColorArticle1">
            <a:hlinkClick r:id="rId9"/>
            <a:extLst>
              <a:ext uri="{FF2B5EF4-FFF2-40B4-BE49-F238E27FC236}">
                <a16:creationId xmlns:a16="http://schemas.microsoft.com/office/drawing/2014/main" id="{3BA6F975-E6C0-49FA-A934-F64B81AFF073}"/>
              </a:ext>
            </a:extLst>
          </p:cNvPr>
          <p:cNvSpPr txBox="1"/>
          <p:nvPr/>
        </p:nvSpPr>
        <p:spPr>
          <a:xfrm>
            <a:off x="4331971" y="11839829"/>
            <a:ext cx="1114425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39551/06</a:t>
            </a:r>
          </a:p>
        </p:txBody>
      </p:sp>
      <p:sp>
        <p:nvSpPr>
          <p:cNvPr id="138" name="ThumbBox2">
            <a:extLst>
              <a:ext uri="{FF2B5EF4-FFF2-40B4-BE49-F238E27FC236}">
                <a16:creationId xmlns:a16="http://schemas.microsoft.com/office/drawing/2014/main" id="{8DF55DFF-5D7C-4F3C-AF00-2A00A6090081}"/>
              </a:ext>
            </a:extLst>
          </p:cNvPr>
          <p:cNvSpPr/>
          <p:nvPr/>
        </p:nvSpPr>
        <p:spPr>
          <a:xfrm>
            <a:off x="7679690" y="84086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Рисунок 31">
            <a:hlinkClick r:id="rId11" tooltip="белый, красный"/>
            <a:extLst>
              <a:ext uri="{FF2B5EF4-FFF2-40B4-BE49-F238E27FC236}">
                <a16:creationId xmlns:a16="http://schemas.microsoft.com/office/drawing/2014/main" id="{C8A405E9-3E7E-4CED-A7B1-4E4EBB4114C1}"/>
              </a:ext>
            </a:extLst>
          </p:cNvPr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220" y="8459470"/>
            <a:ext cx="1778000" cy="1778000"/>
          </a:xfrm>
          <a:prstGeom prst="rect">
            <a:avLst/>
          </a:prstGeom>
        </p:spPr>
      </p:pic>
      <p:grpSp>
        <p:nvGrpSpPr>
          <p:cNvPr id="44" name="ColorDot2">
            <a:extLst>
              <a:ext uri="{FF2B5EF4-FFF2-40B4-BE49-F238E27FC236}">
                <a16:creationId xmlns:a16="http://schemas.microsoft.com/office/drawing/2014/main" id="{CE0933FB-CFE8-4E92-9579-1A741CCF8B01}"/>
              </a:ext>
            </a:extLst>
          </p:cNvPr>
          <p:cNvGrpSpPr>
            <a:grpSpLocks/>
          </p:cNvGrpSpPr>
          <p:nvPr/>
        </p:nvGrpSpPr>
        <p:grpSpPr>
          <a:xfrm>
            <a:off x="7679690" y="10541000"/>
            <a:ext cx="355600" cy="355600"/>
            <a:chOff x="5715000" y="10109200"/>
            <a:chExt cx="355601" cy="355601"/>
          </a:xfrm>
        </p:grpSpPr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id="{E50459D7-66AA-402D-829F-AB7EABBDFD5F}"/>
                </a:ext>
              </a:extLst>
            </p:cNvPr>
            <p:cNvSpPr/>
            <p:nvPr/>
          </p:nvSpPr>
          <p:spPr>
            <a:xfrm>
              <a:off x="5715000" y="10109200"/>
              <a:ext cx="355600" cy="35560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otHalf2">
              <a:extLst>
                <a:ext uri="{FF2B5EF4-FFF2-40B4-BE49-F238E27FC236}">
                  <a16:creationId xmlns:a16="http://schemas.microsoft.com/office/drawing/2014/main" id="{CAC9D59E-FAA8-420E-BD30-2235E97E2461}"/>
                </a:ext>
              </a:extLst>
            </p:cNvPr>
            <p:cNvSpPr/>
            <p:nvPr/>
          </p:nvSpPr>
          <p:spPr>
            <a:xfrm>
              <a:off x="5767076" y="10161277"/>
              <a:ext cx="303525" cy="303524"/>
            </a:xfrm>
            <a:custGeom>
              <a:avLst/>
              <a:gdLst/>
              <a:ahLst/>
              <a:cxnLst/>
              <a:rect l="0" t="0" r="0" b="0"/>
              <a:pathLst>
                <a:path w="303525" h="303524">
                  <a:moveTo>
                    <a:pt x="251448" y="0"/>
                  </a:moveTo>
                  <a:lnTo>
                    <a:pt x="261927" y="11435"/>
                  </a:lnTo>
                  <a:lnTo>
                    <a:pt x="271369" y="23741"/>
                  </a:lnTo>
                  <a:lnTo>
                    <a:pt x="279703" y="36823"/>
                  </a:lnTo>
                  <a:lnTo>
                    <a:pt x="286866" y="50582"/>
                  </a:lnTo>
                  <a:lnTo>
                    <a:pt x="292801" y="64912"/>
                  </a:lnTo>
                  <a:lnTo>
                    <a:pt x="297465" y="79705"/>
                  </a:lnTo>
                  <a:lnTo>
                    <a:pt x="300823" y="94848"/>
                  </a:lnTo>
                  <a:lnTo>
                    <a:pt x="302847" y="110227"/>
                  </a:lnTo>
                  <a:lnTo>
                    <a:pt x="303524" y="125723"/>
                  </a:lnTo>
                  <a:lnTo>
                    <a:pt x="302847" y="141219"/>
                  </a:lnTo>
                  <a:lnTo>
                    <a:pt x="300823" y="156598"/>
                  </a:lnTo>
                  <a:lnTo>
                    <a:pt x="297465" y="171741"/>
                  </a:lnTo>
                  <a:lnTo>
                    <a:pt x="292801" y="186534"/>
                  </a:lnTo>
                  <a:lnTo>
                    <a:pt x="286866" y="200864"/>
                  </a:lnTo>
                  <a:lnTo>
                    <a:pt x="279703" y="214623"/>
                  </a:lnTo>
                  <a:lnTo>
                    <a:pt x="271369" y="227705"/>
                  </a:lnTo>
                  <a:lnTo>
                    <a:pt x="261927" y="240011"/>
                  </a:lnTo>
                  <a:lnTo>
                    <a:pt x="251448" y="251446"/>
                  </a:lnTo>
                  <a:lnTo>
                    <a:pt x="240012" y="261926"/>
                  </a:lnTo>
                  <a:lnTo>
                    <a:pt x="227706" y="271368"/>
                  </a:lnTo>
                  <a:lnTo>
                    <a:pt x="214624" y="279702"/>
                  </a:lnTo>
                  <a:lnTo>
                    <a:pt x="200866" y="286864"/>
                  </a:lnTo>
                  <a:lnTo>
                    <a:pt x="186535" y="292800"/>
                  </a:lnTo>
                  <a:lnTo>
                    <a:pt x="171742" y="297464"/>
                  </a:lnTo>
                  <a:lnTo>
                    <a:pt x="156598" y="300822"/>
                  </a:lnTo>
                  <a:lnTo>
                    <a:pt x="141220" y="302846"/>
                  </a:lnTo>
                  <a:lnTo>
                    <a:pt x="125724" y="303523"/>
                  </a:lnTo>
                  <a:lnTo>
                    <a:pt x="110228" y="302846"/>
                  </a:lnTo>
                  <a:lnTo>
                    <a:pt x="94850" y="300822"/>
                  </a:lnTo>
                  <a:lnTo>
                    <a:pt x="79706" y="297464"/>
                  </a:lnTo>
                  <a:lnTo>
                    <a:pt x="64913" y="292800"/>
                  </a:lnTo>
                  <a:lnTo>
                    <a:pt x="50582" y="286864"/>
                  </a:lnTo>
                  <a:lnTo>
                    <a:pt x="36824" y="279702"/>
                  </a:lnTo>
                  <a:lnTo>
                    <a:pt x="23742" y="271368"/>
                  </a:lnTo>
                  <a:lnTo>
                    <a:pt x="11436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otRing2">
              <a:extLst>
                <a:ext uri="{FF2B5EF4-FFF2-40B4-BE49-F238E27FC236}">
                  <a16:creationId xmlns:a16="http://schemas.microsoft.com/office/drawing/2014/main" id="{34FA3EE4-A3A8-40CF-819C-CAE3F840D97F}"/>
                </a:ext>
              </a:extLst>
            </p:cNvPr>
            <p:cNvSpPr/>
            <p:nvPr/>
          </p:nvSpPr>
          <p:spPr>
            <a:xfrm>
              <a:off x="5715000" y="101092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9" name="ColorName2">
            <a:hlinkClick r:id="rId11"/>
            <a:extLst>
              <a:ext uri="{FF2B5EF4-FFF2-40B4-BE49-F238E27FC236}">
                <a16:creationId xmlns:a16="http://schemas.microsoft.com/office/drawing/2014/main" id="{752BF0EE-ECDB-4787-BB5D-D3FC25DEB2A9}"/>
              </a:ext>
            </a:extLst>
          </p:cNvPr>
          <p:cNvSpPr txBox="1"/>
          <p:nvPr/>
        </p:nvSpPr>
        <p:spPr>
          <a:xfrm>
            <a:off x="7674611" y="11048619"/>
            <a:ext cx="1598613" cy="7569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белый,</a:t>
            </a:r>
          </a:p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красный</a:t>
            </a:r>
          </a:p>
        </p:txBody>
      </p:sp>
      <p:sp>
        <p:nvSpPr>
          <p:cNvPr id="140" name="ColorArticle2">
            <a:hlinkClick r:id="rId11"/>
            <a:extLst>
              <a:ext uri="{FF2B5EF4-FFF2-40B4-BE49-F238E27FC236}">
                <a16:creationId xmlns:a16="http://schemas.microsoft.com/office/drawing/2014/main" id="{6DD07CF5-64ED-4588-81E7-B3BCF163560B}"/>
              </a:ext>
            </a:extLst>
          </p:cNvPr>
          <p:cNvSpPr txBox="1"/>
          <p:nvPr/>
        </p:nvSpPr>
        <p:spPr>
          <a:xfrm>
            <a:off x="7680961" y="11839829"/>
            <a:ext cx="1120775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39551/08</a:t>
            </a:r>
          </a:p>
        </p:txBody>
      </p:sp>
      <p:pic>
        <p:nvPicPr>
          <p:cNvPr id="142" name="Logo">
            <a:extLst>
              <a:ext uri="{FF2B5EF4-FFF2-40B4-BE49-F238E27FC236}">
                <a16:creationId xmlns:a16="http://schemas.microsoft.com/office/drawing/2014/main" id="{6F65C30B-FA67-4848-9CEC-3FE0C871A20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99490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634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BgLeft">
            <a:extLst>
              <a:ext uri="{FF2B5EF4-FFF2-40B4-BE49-F238E27FC236}">
                <a16:creationId xmlns:a16="http://schemas.microsoft.com/office/drawing/2014/main" id="{6FA71E3F-AB25-4EF9-B2E3-05822860564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43000" y="0"/>
            <a:ext cx="10541000" cy="13716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B98A6DC-DDA5-44F6-9748-FE63E21197CA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32" name="PerfStrip">
            <a:extLst>
              <a:ext uri="{FF2B5EF4-FFF2-40B4-BE49-F238E27FC236}">
                <a16:creationId xmlns:a16="http://schemas.microsoft.com/office/drawing/2014/main" id="{9E337FB6-923F-474C-B545-BFE31E9149BF}"/>
              </a:ext>
            </a:extLst>
          </p:cNvPr>
          <p:cNvSpPr/>
          <p:nvPr/>
        </p:nvSpPr>
        <p:spPr>
          <a:xfrm flipH="1">
            <a:off x="13716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B10F3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Kicker">
            <a:extLst>
              <a:ext uri="{FF2B5EF4-FFF2-40B4-BE49-F238E27FC236}">
                <a16:creationId xmlns:a16="http://schemas.microsoft.com/office/drawing/2014/main" id="{4AA681F3-A1D0-488B-9A3A-FF4617B783EB}"/>
              </a:ext>
            </a:extLst>
          </p:cNvPr>
          <p:cNvSpPr txBox="1"/>
          <p:nvPr/>
        </p:nvSpPr>
        <p:spPr>
          <a:xfrm>
            <a:off x="14823439" y="878535"/>
            <a:ext cx="612171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pc="195">
                <a:solidFill>
                  <a:srgbClr val="333440"/>
                </a:solidFill>
                <a:latin typeface="Montserrat SemiBold" panose="00000700000000000000" pitchFamily="2" charset="-52"/>
              </a:rPr>
              <a:t>ПОДАРОЧНЫЕ НАБОРЫ К НОВОМУ ГОДУ</a:t>
            </a:r>
          </a:p>
        </p:txBody>
      </p:sp>
      <p:sp>
        <p:nvSpPr>
          <p:cNvPr id="34" name="Title">
            <a:hlinkClick r:id="rId5"/>
            <a:extLst>
              <a:ext uri="{FF2B5EF4-FFF2-40B4-BE49-F238E27FC236}">
                <a16:creationId xmlns:a16="http://schemas.microsoft.com/office/drawing/2014/main" id="{E32A655F-B744-438D-B28E-507F59CD895D}"/>
              </a:ext>
            </a:extLst>
          </p:cNvPr>
          <p:cNvSpPr txBox="1"/>
          <p:nvPr/>
        </p:nvSpPr>
        <p:spPr>
          <a:xfrm>
            <a:off x="14814550" y="1360201"/>
            <a:ext cx="4381500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5320">
                <a:gradFill flip="none" rotWithShape="1">
                  <a:gsLst>
                    <a:gs pos="0">
                      <a:srgbClr val="B10F34"/>
                    </a:gs>
                    <a:gs pos="100000">
                      <a:srgbClr val="400A13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SNOWTIME</a:t>
            </a:r>
            <a:endParaRPr lang="ru-RU" sz="5320">
              <a:gradFill flip="none" rotWithShape="1">
                <a:gsLst>
                  <a:gs pos="0">
                    <a:srgbClr val="B10F34"/>
                  </a:gs>
                  <a:gs pos="100000">
                    <a:srgbClr val="400A13"/>
                  </a:gs>
                </a:gsLst>
                <a:lin ang="9060000" scaled="1"/>
                <a:tileRect/>
              </a:gradFill>
              <a:latin typeface="Montserrat ExtraBold" panose="00000900000000000000" pitchFamily="2" charset="-52"/>
            </a:endParaRPr>
          </a:p>
        </p:txBody>
      </p:sp>
      <p:pic>
        <p:nvPicPr>
          <p:cNvPr id="36" name="LinkPill">
            <a:hlinkClick r:id="rId5"/>
            <a:extLst>
              <a:ext uri="{FF2B5EF4-FFF2-40B4-BE49-F238E27FC236}">
                <a16:creationId xmlns:a16="http://schemas.microsoft.com/office/drawing/2014/main" id="{32DFA084-302E-4A07-8773-F5B8DFEED4B5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381250"/>
            <a:ext cx="3797300" cy="384810"/>
          </a:xfrm>
          <a:prstGeom prst="rect">
            <a:avLst/>
          </a:prstGeom>
        </p:spPr>
      </p:pic>
      <p:sp>
        <p:nvSpPr>
          <p:cNvPr id="37" name="LinkText">
            <a:hlinkClick r:id="rId5"/>
            <a:extLst>
              <a:ext uri="{FF2B5EF4-FFF2-40B4-BE49-F238E27FC236}">
                <a16:creationId xmlns:a16="http://schemas.microsoft.com/office/drawing/2014/main" id="{59818430-93BF-434D-BC39-DC2B84E20E1D}"/>
              </a:ext>
            </a:extLst>
          </p:cNvPr>
          <p:cNvSpPr txBox="1"/>
          <p:nvPr/>
        </p:nvSpPr>
        <p:spPr>
          <a:xfrm>
            <a:off x="14814552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8" name="LinkArrow">
            <a:hlinkClick r:id="rId5"/>
            <a:extLst>
              <a:ext uri="{FF2B5EF4-FFF2-40B4-BE49-F238E27FC236}">
                <a16:creationId xmlns:a16="http://schemas.microsoft.com/office/drawing/2014/main" id="{CE6AB917-6E8A-4389-B263-B3A4BC90D67C}"/>
              </a:ext>
            </a:extLst>
          </p:cNvPr>
          <p:cNvSpPr/>
          <p:nvPr/>
        </p:nvSpPr>
        <p:spPr>
          <a:xfrm>
            <a:off x="17396461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Subtitle">
            <a:extLst>
              <a:ext uri="{FF2B5EF4-FFF2-40B4-BE49-F238E27FC236}">
                <a16:creationId xmlns:a16="http://schemas.microsoft.com/office/drawing/2014/main" id="{E19D55AF-6C05-46C5-9DE7-4B7013CB7B70}"/>
              </a:ext>
            </a:extLst>
          </p:cNvPr>
          <p:cNvSpPr txBox="1"/>
          <p:nvPr/>
        </p:nvSpPr>
        <p:spPr>
          <a:xfrm>
            <a:off x="14814550" y="3004769"/>
            <a:ext cx="5753100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Для новогоднего настроения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и уютных зимних вечеров!</a:t>
            </a:r>
          </a:p>
        </p:txBody>
      </p:sp>
      <p:grpSp>
        <p:nvGrpSpPr>
          <p:cNvPr id="110" name="DottedLine">
            <a:extLst>
              <a:ext uri="{FF2B5EF4-FFF2-40B4-BE49-F238E27FC236}">
                <a16:creationId xmlns:a16="http://schemas.microsoft.com/office/drawing/2014/main" id="{044940A6-58EC-424B-AF91-724D47811C03}"/>
              </a:ext>
            </a:extLst>
          </p:cNvPr>
          <p:cNvGrpSpPr/>
          <p:nvPr/>
        </p:nvGrpSpPr>
        <p:grpSpPr>
          <a:xfrm>
            <a:off x="13907591" y="4341495"/>
            <a:ext cx="10476408" cy="21590"/>
            <a:chOff x="0" y="4341495"/>
            <a:chExt cx="10476408" cy="21590"/>
          </a:xfrm>
        </p:grpSpPr>
        <p:sp>
          <p:nvSpPr>
            <p:cNvPr id="40" name="dd0">
              <a:extLst>
                <a:ext uri="{FF2B5EF4-FFF2-40B4-BE49-F238E27FC236}">
                  <a16:creationId xmlns:a16="http://schemas.microsoft.com/office/drawing/2014/main" id="{EF33C4AD-B3F4-4CB7-8987-4125B7BF88F8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dd1">
              <a:extLst>
                <a:ext uri="{FF2B5EF4-FFF2-40B4-BE49-F238E27FC236}">
                  <a16:creationId xmlns:a16="http://schemas.microsoft.com/office/drawing/2014/main" id="{47197A35-E2BB-4E35-96CF-1C331048FBF7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2">
              <a:extLst>
                <a:ext uri="{FF2B5EF4-FFF2-40B4-BE49-F238E27FC236}">
                  <a16:creationId xmlns:a16="http://schemas.microsoft.com/office/drawing/2014/main" id="{B573DBA5-1305-486B-B380-6DA1BA40908B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3">
              <a:extLst>
                <a:ext uri="{FF2B5EF4-FFF2-40B4-BE49-F238E27FC236}">
                  <a16:creationId xmlns:a16="http://schemas.microsoft.com/office/drawing/2014/main" id="{BE82F052-333D-4D1B-AB62-B9C72E05475F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dd4">
              <a:extLst>
                <a:ext uri="{FF2B5EF4-FFF2-40B4-BE49-F238E27FC236}">
                  <a16:creationId xmlns:a16="http://schemas.microsoft.com/office/drawing/2014/main" id="{83FA8CEC-C6E0-4DA0-A463-44730CF378B8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5">
              <a:extLst>
                <a:ext uri="{FF2B5EF4-FFF2-40B4-BE49-F238E27FC236}">
                  <a16:creationId xmlns:a16="http://schemas.microsoft.com/office/drawing/2014/main" id="{E543DDA7-A316-4352-B8AD-0F8DC6528336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6">
              <a:extLst>
                <a:ext uri="{FF2B5EF4-FFF2-40B4-BE49-F238E27FC236}">
                  <a16:creationId xmlns:a16="http://schemas.microsoft.com/office/drawing/2014/main" id="{0B76F8C4-111D-41E4-AFF8-D194A26038B6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7">
              <a:extLst>
                <a:ext uri="{FF2B5EF4-FFF2-40B4-BE49-F238E27FC236}">
                  <a16:creationId xmlns:a16="http://schemas.microsoft.com/office/drawing/2014/main" id="{13678780-97AA-48D4-9AF1-A89E97902360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8">
              <a:extLst>
                <a:ext uri="{FF2B5EF4-FFF2-40B4-BE49-F238E27FC236}">
                  <a16:creationId xmlns:a16="http://schemas.microsoft.com/office/drawing/2014/main" id="{4855636E-C1A2-411D-90DA-36A1C5F94F1E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9">
              <a:extLst>
                <a:ext uri="{FF2B5EF4-FFF2-40B4-BE49-F238E27FC236}">
                  <a16:creationId xmlns:a16="http://schemas.microsoft.com/office/drawing/2014/main" id="{1632314F-EA92-400F-8888-A21B3568F0F9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10">
              <a:extLst>
                <a:ext uri="{FF2B5EF4-FFF2-40B4-BE49-F238E27FC236}">
                  <a16:creationId xmlns:a16="http://schemas.microsoft.com/office/drawing/2014/main" id="{468EED39-D3DA-476C-8CD2-C3C9B6AEBD3F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11">
              <a:extLst>
                <a:ext uri="{FF2B5EF4-FFF2-40B4-BE49-F238E27FC236}">
                  <a16:creationId xmlns:a16="http://schemas.microsoft.com/office/drawing/2014/main" id="{18140E08-8833-4F13-BA51-3ED5066ACF23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12">
              <a:extLst>
                <a:ext uri="{FF2B5EF4-FFF2-40B4-BE49-F238E27FC236}">
                  <a16:creationId xmlns:a16="http://schemas.microsoft.com/office/drawing/2014/main" id="{B5B38C04-EF46-462A-999B-1217D867D758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13">
              <a:extLst>
                <a:ext uri="{FF2B5EF4-FFF2-40B4-BE49-F238E27FC236}">
                  <a16:creationId xmlns:a16="http://schemas.microsoft.com/office/drawing/2014/main" id="{320D02BA-8F2A-41B5-872C-CFD2C60E04F1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14">
              <a:extLst>
                <a:ext uri="{FF2B5EF4-FFF2-40B4-BE49-F238E27FC236}">
                  <a16:creationId xmlns:a16="http://schemas.microsoft.com/office/drawing/2014/main" id="{66B29807-BB46-4DE3-A667-0E2863765333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15">
              <a:extLst>
                <a:ext uri="{FF2B5EF4-FFF2-40B4-BE49-F238E27FC236}">
                  <a16:creationId xmlns:a16="http://schemas.microsoft.com/office/drawing/2014/main" id="{896CD94E-523C-4EF3-80FB-353F34EEB1E8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6">
              <a:extLst>
                <a:ext uri="{FF2B5EF4-FFF2-40B4-BE49-F238E27FC236}">
                  <a16:creationId xmlns:a16="http://schemas.microsoft.com/office/drawing/2014/main" id="{EC12A246-AC19-4EE5-BA3D-DB264198025A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17">
              <a:extLst>
                <a:ext uri="{FF2B5EF4-FFF2-40B4-BE49-F238E27FC236}">
                  <a16:creationId xmlns:a16="http://schemas.microsoft.com/office/drawing/2014/main" id="{1C4B1477-488F-4212-A5E9-3F313ACDE37E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18">
              <a:extLst>
                <a:ext uri="{FF2B5EF4-FFF2-40B4-BE49-F238E27FC236}">
                  <a16:creationId xmlns:a16="http://schemas.microsoft.com/office/drawing/2014/main" id="{8313D2B9-BF8D-4574-8A4E-694646D134B5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19">
              <a:extLst>
                <a:ext uri="{FF2B5EF4-FFF2-40B4-BE49-F238E27FC236}">
                  <a16:creationId xmlns:a16="http://schemas.microsoft.com/office/drawing/2014/main" id="{26334348-3D2A-469F-892F-1BBF9D23CF2D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20">
              <a:extLst>
                <a:ext uri="{FF2B5EF4-FFF2-40B4-BE49-F238E27FC236}">
                  <a16:creationId xmlns:a16="http://schemas.microsoft.com/office/drawing/2014/main" id="{6F144CEB-63C4-4713-BFF2-E1B612C62CC4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21">
              <a:extLst>
                <a:ext uri="{FF2B5EF4-FFF2-40B4-BE49-F238E27FC236}">
                  <a16:creationId xmlns:a16="http://schemas.microsoft.com/office/drawing/2014/main" id="{083715CE-AC5E-488C-B914-D7C3EA186E20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22">
              <a:extLst>
                <a:ext uri="{FF2B5EF4-FFF2-40B4-BE49-F238E27FC236}">
                  <a16:creationId xmlns:a16="http://schemas.microsoft.com/office/drawing/2014/main" id="{B5581962-C084-4816-ABB1-A7C1C14FE58D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23">
              <a:extLst>
                <a:ext uri="{FF2B5EF4-FFF2-40B4-BE49-F238E27FC236}">
                  <a16:creationId xmlns:a16="http://schemas.microsoft.com/office/drawing/2014/main" id="{33BD52C6-1DA8-4A35-8F77-A1079B89B0F3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24">
              <a:extLst>
                <a:ext uri="{FF2B5EF4-FFF2-40B4-BE49-F238E27FC236}">
                  <a16:creationId xmlns:a16="http://schemas.microsoft.com/office/drawing/2014/main" id="{2A2F7593-3268-43F0-A035-B947377CD35E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25">
              <a:extLst>
                <a:ext uri="{FF2B5EF4-FFF2-40B4-BE49-F238E27FC236}">
                  <a16:creationId xmlns:a16="http://schemas.microsoft.com/office/drawing/2014/main" id="{BA8CCD35-138B-41FE-AF81-0BFB498AC1DE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26">
              <a:extLst>
                <a:ext uri="{FF2B5EF4-FFF2-40B4-BE49-F238E27FC236}">
                  <a16:creationId xmlns:a16="http://schemas.microsoft.com/office/drawing/2014/main" id="{3BB1CE08-C463-4B23-A51A-D889499B8EF4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27">
              <a:extLst>
                <a:ext uri="{FF2B5EF4-FFF2-40B4-BE49-F238E27FC236}">
                  <a16:creationId xmlns:a16="http://schemas.microsoft.com/office/drawing/2014/main" id="{509B221B-4006-4E2A-97E4-AEEE0DF01072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28">
              <a:extLst>
                <a:ext uri="{FF2B5EF4-FFF2-40B4-BE49-F238E27FC236}">
                  <a16:creationId xmlns:a16="http://schemas.microsoft.com/office/drawing/2014/main" id="{FEE54822-D5A8-4F21-A1CD-B58C77104A11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29">
              <a:extLst>
                <a:ext uri="{FF2B5EF4-FFF2-40B4-BE49-F238E27FC236}">
                  <a16:creationId xmlns:a16="http://schemas.microsoft.com/office/drawing/2014/main" id="{994CB47A-8C69-46A3-B0FF-C9311FDAC82A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30">
              <a:extLst>
                <a:ext uri="{FF2B5EF4-FFF2-40B4-BE49-F238E27FC236}">
                  <a16:creationId xmlns:a16="http://schemas.microsoft.com/office/drawing/2014/main" id="{E8A99230-0D74-4A65-9F5A-C7CC8881C2B0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31">
              <a:extLst>
                <a:ext uri="{FF2B5EF4-FFF2-40B4-BE49-F238E27FC236}">
                  <a16:creationId xmlns:a16="http://schemas.microsoft.com/office/drawing/2014/main" id="{B04B19DF-AD44-4F8A-A472-E50F5CDA0885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32">
              <a:extLst>
                <a:ext uri="{FF2B5EF4-FFF2-40B4-BE49-F238E27FC236}">
                  <a16:creationId xmlns:a16="http://schemas.microsoft.com/office/drawing/2014/main" id="{9A5EF355-E0BC-4B20-84CA-F4D9215BFA94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33">
              <a:extLst>
                <a:ext uri="{FF2B5EF4-FFF2-40B4-BE49-F238E27FC236}">
                  <a16:creationId xmlns:a16="http://schemas.microsoft.com/office/drawing/2014/main" id="{11301385-3998-4A83-8B11-CB0EA9458BD8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34">
              <a:extLst>
                <a:ext uri="{FF2B5EF4-FFF2-40B4-BE49-F238E27FC236}">
                  <a16:creationId xmlns:a16="http://schemas.microsoft.com/office/drawing/2014/main" id="{7D8122CE-F0A2-4179-9C49-1F32F860D7CC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35">
              <a:extLst>
                <a:ext uri="{FF2B5EF4-FFF2-40B4-BE49-F238E27FC236}">
                  <a16:creationId xmlns:a16="http://schemas.microsoft.com/office/drawing/2014/main" id="{F77CC163-358E-42DF-872F-42ADA11B93F1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36">
              <a:extLst>
                <a:ext uri="{FF2B5EF4-FFF2-40B4-BE49-F238E27FC236}">
                  <a16:creationId xmlns:a16="http://schemas.microsoft.com/office/drawing/2014/main" id="{288A1574-4A10-4809-9F6E-7AD5A8EE8712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37">
              <a:extLst>
                <a:ext uri="{FF2B5EF4-FFF2-40B4-BE49-F238E27FC236}">
                  <a16:creationId xmlns:a16="http://schemas.microsoft.com/office/drawing/2014/main" id="{902CEDC7-C781-406A-BFB7-0DFD0D6A3B6A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38">
              <a:extLst>
                <a:ext uri="{FF2B5EF4-FFF2-40B4-BE49-F238E27FC236}">
                  <a16:creationId xmlns:a16="http://schemas.microsoft.com/office/drawing/2014/main" id="{75ADD1C7-2D0D-4F24-B646-11C12E257417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39">
              <a:extLst>
                <a:ext uri="{FF2B5EF4-FFF2-40B4-BE49-F238E27FC236}">
                  <a16:creationId xmlns:a16="http://schemas.microsoft.com/office/drawing/2014/main" id="{47710E2C-5203-47B3-9033-D17D13A53BDC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40">
              <a:extLst>
                <a:ext uri="{FF2B5EF4-FFF2-40B4-BE49-F238E27FC236}">
                  <a16:creationId xmlns:a16="http://schemas.microsoft.com/office/drawing/2014/main" id="{25BB54A1-A5C8-4A31-8C14-DA7A1043A020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41">
              <a:extLst>
                <a:ext uri="{FF2B5EF4-FFF2-40B4-BE49-F238E27FC236}">
                  <a16:creationId xmlns:a16="http://schemas.microsoft.com/office/drawing/2014/main" id="{2BA44027-EFC3-4C2A-95A2-E414AFA4D477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42">
              <a:extLst>
                <a:ext uri="{FF2B5EF4-FFF2-40B4-BE49-F238E27FC236}">
                  <a16:creationId xmlns:a16="http://schemas.microsoft.com/office/drawing/2014/main" id="{9749DE10-45E3-402B-BCA7-CAF5B5BD61B9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43">
              <a:extLst>
                <a:ext uri="{FF2B5EF4-FFF2-40B4-BE49-F238E27FC236}">
                  <a16:creationId xmlns:a16="http://schemas.microsoft.com/office/drawing/2014/main" id="{A886508F-8B40-45C2-8A5B-416FA879A5BB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44">
              <a:extLst>
                <a:ext uri="{FF2B5EF4-FFF2-40B4-BE49-F238E27FC236}">
                  <a16:creationId xmlns:a16="http://schemas.microsoft.com/office/drawing/2014/main" id="{D2DF3B7C-6202-4647-9ADC-4B25EF3F0E3E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45">
              <a:extLst>
                <a:ext uri="{FF2B5EF4-FFF2-40B4-BE49-F238E27FC236}">
                  <a16:creationId xmlns:a16="http://schemas.microsoft.com/office/drawing/2014/main" id="{DB52F9F5-F332-41C1-BBE2-773A2DABB7E8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46">
              <a:extLst>
                <a:ext uri="{FF2B5EF4-FFF2-40B4-BE49-F238E27FC236}">
                  <a16:creationId xmlns:a16="http://schemas.microsoft.com/office/drawing/2014/main" id="{E662D1B8-B241-44A2-AD81-66619908AC2B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47">
              <a:extLst>
                <a:ext uri="{FF2B5EF4-FFF2-40B4-BE49-F238E27FC236}">
                  <a16:creationId xmlns:a16="http://schemas.microsoft.com/office/drawing/2014/main" id="{1A904584-F240-4C30-93A3-CB5FCAF66AA0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48">
              <a:extLst>
                <a:ext uri="{FF2B5EF4-FFF2-40B4-BE49-F238E27FC236}">
                  <a16:creationId xmlns:a16="http://schemas.microsoft.com/office/drawing/2014/main" id="{2341DFD6-5EFD-42E8-A3CB-6AF9EE848A73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49">
              <a:extLst>
                <a:ext uri="{FF2B5EF4-FFF2-40B4-BE49-F238E27FC236}">
                  <a16:creationId xmlns:a16="http://schemas.microsoft.com/office/drawing/2014/main" id="{82201BFE-9241-4287-8C8F-CCB90698C55B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50">
              <a:extLst>
                <a:ext uri="{FF2B5EF4-FFF2-40B4-BE49-F238E27FC236}">
                  <a16:creationId xmlns:a16="http://schemas.microsoft.com/office/drawing/2014/main" id="{97999A15-98C2-4B24-AA73-5BE9E4B55FD0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51">
              <a:extLst>
                <a:ext uri="{FF2B5EF4-FFF2-40B4-BE49-F238E27FC236}">
                  <a16:creationId xmlns:a16="http://schemas.microsoft.com/office/drawing/2014/main" id="{19A3EDED-2F6D-4217-94D5-251B330F8D23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52">
              <a:extLst>
                <a:ext uri="{FF2B5EF4-FFF2-40B4-BE49-F238E27FC236}">
                  <a16:creationId xmlns:a16="http://schemas.microsoft.com/office/drawing/2014/main" id="{591F121C-298E-4065-A92F-9ABBE7BA3C0E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53">
              <a:extLst>
                <a:ext uri="{FF2B5EF4-FFF2-40B4-BE49-F238E27FC236}">
                  <a16:creationId xmlns:a16="http://schemas.microsoft.com/office/drawing/2014/main" id="{40E8F9FF-F952-4531-849F-171588135A1A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54">
              <a:extLst>
                <a:ext uri="{FF2B5EF4-FFF2-40B4-BE49-F238E27FC236}">
                  <a16:creationId xmlns:a16="http://schemas.microsoft.com/office/drawing/2014/main" id="{7341606B-57BC-44ED-AE04-C75415C89D7B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55">
              <a:extLst>
                <a:ext uri="{FF2B5EF4-FFF2-40B4-BE49-F238E27FC236}">
                  <a16:creationId xmlns:a16="http://schemas.microsoft.com/office/drawing/2014/main" id="{FB0C22DF-8B99-4F8D-9B27-5B82115FE8DE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56">
              <a:extLst>
                <a:ext uri="{FF2B5EF4-FFF2-40B4-BE49-F238E27FC236}">
                  <a16:creationId xmlns:a16="http://schemas.microsoft.com/office/drawing/2014/main" id="{F290EC01-674E-4CFD-B24F-AEBC8F69408C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57">
              <a:extLst>
                <a:ext uri="{FF2B5EF4-FFF2-40B4-BE49-F238E27FC236}">
                  <a16:creationId xmlns:a16="http://schemas.microsoft.com/office/drawing/2014/main" id="{4BA236F0-F65E-4D54-841C-2DB0FC89D543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58">
              <a:extLst>
                <a:ext uri="{FF2B5EF4-FFF2-40B4-BE49-F238E27FC236}">
                  <a16:creationId xmlns:a16="http://schemas.microsoft.com/office/drawing/2014/main" id="{0872CE97-A60F-4770-B09E-8A75F33C21FE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59">
              <a:extLst>
                <a:ext uri="{FF2B5EF4-FFF2-40B4-BE49-F238E27FC236}">
                  <a16:creationId xmlns:a16="http://schemas.microsoft.com/office/drawing/2014/main" id="{2D75DEB3-31CD-4875-9F6E-AD3D25E1A53D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60">
              <a:extLst>
                <a:ext uri="{FF2B5EF4-FFF2-40B4-BE49-F238E27FC236}">
                  <a16:creationId xmlns:a16="http://schemas.microsoft.com/office/drawing/2014/main" id="{8D0214B1-54A2-4C83-98FA-52B68CED16A9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61">
              <a:extLst>
                <a:ext uri="{FF2B5EF4-FFF2-40B4-BE49-F238E27FC236}">
                  <a16:creationId xmlns:a16="http://schemas.microsoft.com/office/drawing/2014/main" id="{FBD4AE32-0DA9-46BD-A31E-3A8769B84FD1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62">
              <a:extLst>
                <a:ext uri="{FF2B5EF4-FFF2-40B4-BE49-F238E27FC236}">
                  <a16:creationId xmlns:a16="http://schemas.microsoft.com/office/drawing/2014/main" id="{17D57006-594E-4C36-9356-6726D3BDC2F0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63">
              <a:extLst>
                <a:ext uri="{FF2B5EF4-FFF2-40B4-BE49-F238E27FC236}">
                  <a16:creationId xmlns:a16="http://schemas.microsoft.com/office/drawing/2014/main" id="{9F7853EB-72EB-4250-A6BD-0CA9FF5E7E6A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64">
              <a:extLst>
                <a:ext uri="{FF2B5EF4-FFF2-40B4-BE49-F238E27FC236}">
                  <a16:creationId xmlns:a16="http://schemas.microsoft.com/office/drawing/2014/main" id="{95CE04CE-EAD9-4FF0-96CD-0D7A6BA16916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65">
              <a:extLst>
                <a:ext uri="{FF2B5EF4-FFF2-40B4-BE49-F238E27FC236}">
                  <a16:creationId xmlns:a16="http://schemas.microsoft.com/office/drawing/2014/main" id="{17311A86-0EA9-49AB-B8F1-869A52BCD1CF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66">
              <a:extLst>
                <a:ext uri="{FF2B5EF4-FFF2-40B4-BE49-F238E27FC236}">
                  <a16:creationId xmlns:a16="http://schemas.microsoft.com/office/drawing/2014/main" id="{A918B102-1C08-445D-8BA7-90285F37C595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67">
              <a:extLst>
                <a:ext uri="{FF2B5EF4-FFF2-40B4-BE49-F238E27FC236}">
                  <a16:creationId xmlns:a16="http://schemas.microsoft.com/office/drawing/2014/main" id="{F0D72EBA-A7B4-4F56-A252-4A25FAC8301E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68">
              <a:extLst>
                <a:ext uri="{FF2B5EF4-FFF2-40B4-BE49-F238E27FC236}">
                  <a16:creationId xmlns:a16="http://schemas.microsoft.com/office/drawing/2014/main" id="{6588ADD4-3F13-48D4-8963-30E56E595B1A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69">
              <a:extLst>
                <a:ext uri="{FF2B5EF4-FFF2-40B4-BE49-F238E27FC236}">
                  <a16:creationId xmlns:a16="http://schemas.microsoft.com/office/drawing/2014/main" id="{C2904D5D-958C-404B-9644-88AD97B64F0A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1" name="CompHeader">
            <a:extLst>
              <a:ext uri="{FF2B5EF4-FFF2-40B4-BE49-F238E27FC236}">
                <a16:creationId xmlns:a16="http://schemas.microsoft.com/office/drawing/2014/main" id="{A618C12C-83E1-48B1-9C7A-268296013A3E}"/>
              </a:ext>
            </a:extLst>
          </p:cNvPr>
          <p:cNvSpPr txBox="1"/>
          <p:nvPr/>
        </p:nvSpPr>
        <p:spPr>
          <a:xfrm>
            <a:off x="14801852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12" name="Num1">
            <a:extLst>
              <a:ext uri="{FF2B5EF4-FFF2-40B4-BE49-F238E27FC236}">
                <a16:creationId xmlns:a16="http://schemas.microsoft.com/office/drawing/2014/main" id="{DCE91D28-2C02-420E-B5F0-531E2BD6D2AD}"/>
              </a:ext>
            </a:extLst>
          </p:cNvPr>
          <p:cNvSpPr/>
          <p:nvPr/>
        </p:nvSpPr>
        <p:spPr>
          <a:xfrm>
            <a:off x="14823439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13" name="Item1">
            <a:extLst>
              <a:ext uri="{FF2B5EF4-FFF2-40B4-BE49-F238E27FC236}">
                <a16:creationId xmlns:a16="http://schemas.microsoft.com/office/drawing/2014/main" id="{481AE119-4697-41AA-88FC-7E78F1FAE53D}"/>
              </a:ext>
            </a:extLst>
          </p:cNvPr>
          <p:cNvSpPr txBox="1"/>
          <p:nvPr/>
        </p:nvSpPr>
        <p:spPr>
          <a:xfrm>
            <a:off x="15576550" y="5639207"/>
            <a:ext cx="29225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Плед флисовый</a:t>
            </a:r>
          </a:p>
        </p:txBody>
      </p:sp>
      <p:sp>
        <p:nvSpPr>
          <p:cNvPr id="114" name="Num2">
            <a:extLst>
              <a:ext uri="{FF2B5EF4-FFF2-40B4-BE49-F238E27FC236}">
                <a16:creationId xmlns:a16="http://schemas.microsoft.com/office/drawing/2014/main" id="{812BB6D1-FDC8-438B-8868-DB5AAB67E4FB}"/>
              </a:ext>
            </a:extLst>
          </p:cNvPr>
          <p:cNvSpPr/>
          <p:nvPr/>
        </p:nvSpPr>
        <p:spPr>
          <a:xfrm>
            <a:off x="14823439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15" name="Item2">
            <a:extLst>
              <a:ext uri="{FF2B5EF4-FFF2-40B4-BE49-F238E27FC236}">
                <a16:creationId xmlns:a16="http://schemas.microsoft.com/office/drawing/2014/main" id="{F3458BF1-BC87-441F-8DBB-527B2B5EB18D}"/>
              </a:ext>
            </a:extLst>
          </p:cNvPr>
          <p:cNvSpPr txBox="1"/>
          <p:nvPr/>
        </p:nvSpPr>
        <p:spPr>
          <a:xfrm>
            <a:off x="15576550" y="6375807"/>
            <a:ext cx="545465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Кружка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SNOWMAN </a:t>
            </a:r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с крышкой</a:t>
            </a:r>
          </a:p>
        </p:txBody>
      </p:sp>
      <p:sp>
        <p:nvSpPr>
          <p:cNvPr id="116" name="Num3">
            <a:extLst>
              <a:ext uri="{FF2B5EF4-FFF2-40B4-BE49-F238E27FC236}">
                <a16:creationId xmlns:a16="http://schemas.microsoft.com/office/drawing/2014/main" id="{F6FE2F2F-F338-4BF9-B8C0-FB392F1879E1}"/>
              </a:ext>
            </a:extLst>
          </p:cNvPr>
          <p:cNvSpPr/>
          <p:nvPr/>
        </p:nvSpPr>
        <p:spPr>
          <a:xfrm>
            <a:off x="14823439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17" name="Item3">
            <a:extLst>
              <a:ext uri="{FF2B5EF4-FFF2-40B4-BE49-F238E27FC236}">
                <a16:creationId xmlns:a16="http://schemas.microsoft.com/office/drawing/2014/main" id="{E716EFA2-8FDB-4BCD-AA6C-840667CC8B6A}"/>
              </a:ext>
            </a:extLst>
          </p:cNvPr>
          <p:cNvSpPr txBox="1"/>
          <p:nvPr/>
        </p:nvSpPr>
        <p:spPr>
          <a:xfrm>
            <a:off x="15576552" y="7118756"/>
            <a:ext cx="312102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Новогодний шар</a:t>
            </a:r>
          </a:p>
        </p:txBody>
      </p:sp>
      <p:sp>
        <p:nvSpPr>
          <p:cNvPr id="118" name="Num4">
            <a:extLst>
              <a:ext uri="{FF2B5EF4-FFF2-40B4-BE49-F238E27FC236}">
                <a16:creationId xmlns:a16="http://schemas.microsoft.com/office/drawing/2014/main" id="{AA8D3AE2-0635-4108-A81F-25E01608BD74}"/>
              </a:ext>
            </a:extLst>
          </p:cNvPr>
          <p:cNvSpPr/>
          <p:nvPr/>
        </p:nvSpPr>
        <p:spPr>
          <a:xfrm>
            <a:off x="14823439" y="77990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4</a:t>
            </a:r>
          </a:p>
        </p:txBody>
      </p:sp>
      <p:sp>
        <p:nvSpPr>
          <p:cNvPr id="119" name="Item4">
            <a:extLst>
              <a:ext uri="{FF2B5EF4-FFF2-40B4-BE49-F238E27FC236}">
                <a16:creationId xmlns:a16="http://schemas.microsoft.com/office/drawing/2014/main" id="{EE675CC7-A936-40CE-A627-A8D95B73CE37}"/>
              </a:ext>
            </a:extLst>
          </p:cNvPr>
          <p:cNvSpPr txBox="1"/>
          <p:nvPr/>
        </p:nvSpPr>
        <p:spPr>
          <a:xfrm>
            <a:off x="15576552" y="7855356"/>
            <a:ext cx="382587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Подарочная коробка</a:t>
            </a:r>
          </a:p>
        </p:txBody>
      </p:sp>
      <p:sp>
        <p:nvSpPr>
          <p:cNvPr id="120" name="ColorsHeader">
            <a:extLst>
              <a:ext uri="{FF2B5EF4-FFF2-40B4-BE49-F238E27FC236}">
                <a16:creationId xmlns:a16="http://schemas.microsoft.com/office/drawing/2014/main" id="{0A6386A6-1236-48F2-930D-4A0B897D567F}"/>
              </a:ext>
            </a:extLst>
          </p:cNvPr>
          <p:cNvSpPr txBox="1"/>
          <p:nvPr/>
        </p:nvSpPr>
        <p:spPr>
          <a:xfrm>
            <a:off x="14814550" y="9333382"/>
            <a:ext cx="1361440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1</a:t>
            </a:r>
          </a:p>
        </p:txBody>
      </p:sp>
      <p:sp>
        <p:nvSpPr>
          <p:cNvPr id="121" name="ThumbBox0">
            <a:extLst>
              <a:ext uri="{FF2B5EF4-FFF2-40B4-BE49-F238E27FC236}">
                <a16:creationId xmlns:a16="http://schemas.microsoft.com/office/drawing/2014/main" id="{E4D964A8-430B-4103-8A51-D22206F9A155}"/>
              </a:ext>
            </a:extLst>
          </p:cNvPr>
          <p:cNvSpPr/>
          <p:nvPr/>
        </p:nvSpPr>
        <p:spPr>
          <a:xfrm>
            <a:off x="14824711" y="98818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>
            <a:hlinkClick r:id="rId7" tooltip="красный"/>
            <a:extLst>
              <a:ext uri="{FF2B5EF4-FFF2-40B4-BE49-F238E27FC236}">
                <a16:creationId xmlns:a16="http://schemas.microsoft.com/office/drawing/2014/main" id="{2CEE2A91-13EA-4CD3-BDF2-D4FFDD89B1BB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5511" y="9932670"/>
            <a:ext cx="1778000" cy="1778000"/>
          </a:xfrm>
          <a:prstGeom prst="rect">
            <a:avLst/>
          </a:prstGeom>
        </p:spPr>
      </p:pic>
      <p:sp>
        <p:nvSpPr>
          <p:cNvPr id="25" name="Овал 24">
            <a:extLst>
              <a:ext uri="{FF2B5EF4-FFF2-40B4-BE49-F238E27FC236}">
                <a16:creationId xmlns:a16="http://schemas.microsoft.com/office/drawing/2014/main" id="{571E3939-8160-45B5-8F26-FAC7939BDA2C}"/>
              </a:ext>
            </a:extLst>
          </p:cNvPr>
          <p:cNvSpPr>
            <a:spLocks/>
          </p:cNvSpPr>
          <p:nvPr/>
        </p:nvSpPr>
        <p:spPr>
          <a:xfrm>
            <a:off x="16957039" y="10134600"/>
            <a:ext cx="355600" cy="355600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ColorName0">
            <a:hlinkClick r:id="rId7"/>
            <a:extLst>
              <a:ext uri="{FF2B5EF4-FFF2-40B4-BE49-F238E27FC236}">
                <a16:creationId xmlns:a16="http://schemas.microsoft.com/office/drawing/2014/main" id="{5333223C-F06B-40F5-851C-C895B0D43318}"/>
              </a:ext>
            </a:extLst>
          </p:cNvPr>
          <p:cNvSpPr txBox="1"/>
          <p:nvPr/>
        </p:nvSpPr>
        <p:spPr>
          <a:xfrm>
            <a:off x="16951961" y="10642219"/>
            <a:ext cx="1598613" cy="3911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красный</a:t>
            </a:r>
          </a:p>
        </p:txBody>
      </p:sp>
      <p:sp>
        <p:nvSpPr>
          <p:cNvPr id="123" name="ColorArticle0">
            <a:hlinkClick r:id="rId7"/>
            <a:extLst>
              <a:ext uri="{FF2B5EF4-FFF2-40B4-BE49-F238E27FC236}">
                <a16:creationId xmlns:a16="http://schemas.microsoft.com/office/drawing/2014/main" id="{A79D6BDF-149D-4FC4-B792-B9DF95CC80FC}"/>
              </a:ext>
            </a:extLst>
          </p:cNvPr>
          <p:cNvSpPr txBox="1"/>
          <p:nvPr/>
        </p:nvSpPr>
        <p:spPr>
          <a:xfrm>
            <a:off x="16958311" y="11067669"/>
            <a:ext cx="1168400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39552/08</a:t>
            </a:r>
          </a:p>
        </p:txBody>
      </p:sp>
      <p:pic>
        <p:nvPicPr>
          <p:cNvPr id="125" name="Logo">
            <a:extLst>
              <a:ext uri="{FF2B5EF4-FFF2-40B4-BE49-F238E27FC236}">
                <a16:creationId xmlns:a16="http://schemas.microsoft.com/office/drawing/2014/main" id="{ADA6C037-BA95-4FDC-A60D-100C310ED6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842489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115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BgLeft">
            <a:extLst>
              <a:ext uri="{FF2B5EF4-FFF2-40B4-BE49-F238E27FC236}">
                <a16:creationId xmlns:a16="http://schemas.microsoft.com/office/drawing/2014/main" id="{56465105-F712-4D51-B4D1-D1FF2C7C177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41000" cy="13716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2753BFD-7A12-4DDE-8B4E-36ECA95D5818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0"/>
            <a:ext cx="13716000" cy="13716000"/>
          </a:xfrm>
          <a:prstGeom prst="rect">
            <a:avLst/>
          </a:prstGeom>
        </p:spPr>
      </p:pic>
      <p:sp>
        <p:nvSpPr>
          <p:cNvPr id="27" name="PerfStrip">
            <a:extLst>
              <a:ext uri="{FF2B5EF4-FFF2-40B4-BE49-F238E27FC236}">
                <a16:creationId xmlns:a16="http://schemas.microsoft.com/office/drawing/2014/main" id="{B1F35491-6848-409F-81B8-45F90A5FCA7A}"/>
              </a:ext>
            </a:extLst>
          </p:cNvPr>
          <p:cNvSpPr/>
          <p:nvPr/>
        </p:nvSpPr>
        <p:spPr>
          <a:xfrm>
            <a:off x="10541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B10F3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Kicker">
            <a:extLst>
              <a:ext uri="{FF2B5EF4-FFF2-40B4-BE49-F238E27FC236}">
                <a16:creationId xmlns:a16="http://schemas.microsoft.com/office/drawing/2014/main" id="{1336B0BB-A7C1-4063-BFCD-D06D4892DA18}"/>
              </a:ext>
            </a:extLst>
          </p:cNvPr>
          <p:cNvSpPr txBox="1"/>
          <p:nvPr/>
        </p:nvSpPr>
        <p:spPr>
          <a:xfrm>
            <a:off x="980440" y="878535"/>
            <a:ext cx="612171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pc="195">
                <a:solidFill>
                  <a:srgbClr val="333440"/>
                </a:solidFill>
                <a:latin typeface="Montserrat SemiBold" panose="00000700000000000000" pitchFamily="2" charset="-52"/>
              </a:rPr>
              <a:t>ПОДАРОЧНЫЕ НАБОРЫ К НОВОМУ ГОДУ</a:t>
            </a:r>
          </a:p>
        </p:txBody>
      </p:sp>
      <p:sp>
        <p:nvSpPr>
          <p:cNvPr id="29" name="Title">
            <a:hlinkClick r:id="rId5"/>
            <a:extLst>
              <a:ext uri="{FF2B5EF4-FFF2-40B4-BE49-F238E27FC236}">
                <a16:creationId xmlns:a16="http://schemas.microsoft.com/office/drawing/2014/main" id="{49A04509-3B77-4CF7-9CE7-1534E5D6F216}"/>
              </a:ext>
            </a:extLst>
          </p:cNvPr>
          <p:cNvSpPr txBox="1"/>
          <p:nvPr/>
        </p:nvSpPr>
        <p:spPr>
          <a:xfrm>
            <a:off x="971551" y="1360201"/>
            <a:ext cx="5775325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5320">
                <a:gradFill flip="none" rotWithShape="1">
                  <a:gsLst>
                    <a:gs pos="0">
                      <a:srgbClr val="B10F34"/>
                    </a:gs>
                    <a:gs pos="100000">
                      <a:srgbClr val="400A13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УЮТНЫЙ ДОМ</a:t>
            </a:r>
          </a:p>
        </p:txBody>
      </p:sp>
      <p:pic>
        <p:nvPicPr>
          <p:cNvPr id="32" name="LinkPill">
            <a:hlinkClick r:id="rId5"/>
            <a:extLst>
              <a:ext uri="{FF2B5EF4-FFF2-40B4-BE49-F238E27FC236}">
                <a16:creationId xmlns:a16="http://schemas.microsoft.com/office/drawing/2014/main" id="{A59BF620-3B75-4DD2-A97F-7AEB78A14344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250"/>
            <a:ext cx="3797300" cy="384810"/>
          </a:xfrm>
          <a:prstGeom prst="rect">
            <a:avLst/>
          </a:prstGeom>
        </p:spPr>
      </p:pic>
      <p:sp>
        <p:nvSpPr>
          <p:cNvPr id="33" name="LinkText">
            <a:hlinkClick r:id="rId5"/>
            <a:extLst>
              <a:ext uri="{FF2B5EF4-FFF2-40B4-BE49-F238E27FC236}">
                <a16:creationId xmlns:a16="http://schemas.microsoft.com/office/drawing/2014/main" id="{945AA325-0E19-40E9-B84F-DCFC7F602472}"/>
              </a:ext>
            </a:extLst>
          </p:cNvPr>
          <p:cNvSpPr txBox="1"/>
          <p:nvPr/>
        </p:nvSpPr>
        <p:spPr>
          <a:xfrm>
            <a:off x="971551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4" name="LinkArrow">
            <a:hlinkClick r:id="rId5"/>
            <a:extLst>
              <a:ext uri="{FF2B5EF4-FFF2-40B4-BE49-F238E27FC236}">
                <a16:creationId xmlns:a16="http://schemas.microsoft.com/office/drawing/2014/main" id="{9E9C2802-3E6B-4DA2-80B0-19D860957ACD}"/>
              </a:ext>
            </a:extLst>
          </p:cNvPr>
          <p:cNvSpPr/>
          <p:nvPr/>
        </p:nvSpPr>
        <p:spPr>
          <a:xfrm>
            <a:off x="3553460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Subtitle">
            <a:extLst>
              <a:ext uri="{FF2B5EF4-FFF2-40B4-BE49-F238E27FC236}">
                <a16:creationId xmlns:a16="http://schemas.microsoft.com/office/drawing/2014/main" id="{5669A0AC-AD03-4E90-A8E5-679F942B9C7B}"/>
              </a:ext>
            </a:extLst>
          </p:cNvPr>
          <p:cNvSpPr txBox="1"/>
          <p:nvPr/>
        </p:nvSpPr>
        <p:spPr>
          <a:xfrm>
            <a:off x="971550" y="3004769"/>
            <a:ext cx="5710238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В маленьком уютном доме —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подарки для всей семьи!</a:t>
            </a:r>
          </a:p>
        </p:txBody>
      </p:sp>
      <p:grpSp>
        <p:nvGrpSpPr>
          <p:cNvPr id="120" name="DottedLine">
            <a:extLst>
              <a:ext uri="{FF2B5EF4-FFF2-40B4-BE49-F238E27FC236}">
                <a16:creationId xmlns:a16="http://schemas.microsoft.com/office/drawing/2014/main" id="{D5F04979-3295-43D4-AB74-15F6B70006D7}"/>
              </a:ext>
            </a:extLst>
          </p:cNvPr>
          <p:cNvGrpSpPr/>
          <p:nvPr/>
        </p:nvGrpSpPr>
        <p:grpSpPr>
          <a:xfrm>
            <a:off x="0" y="4341495"/>
            <a:ext cx="10476408" cy="21590"/>
            <a:chOff x="0" y="4341495"/>
            <a:chExt cx="10476408" cy="21590"/>
          </a:xfrm>
        </p:grpSpPr>
        <p:sp>
          <p:nvSpPr>
            <p:cNvPr id="38" name="dd0">
              <a:extLst>
                <a:ext uri="{FF2B5EF4-FFF2-40B4-BE49-F238E27FC236}">
                  <a16:creationId xmlns:a16="http://schemas.microsoft.com/office/drawing/2014/main" id="{E5DA6523-9566-4AC8-BD00-8E9027CEFF24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1">
              <a:extLst>
                <a:ext uri="{FF2B5EF4-FFF2-40B4-BE49-F238E27FC236}">
                  <a16:creationId xmlns:a16="http://schemas.microsoft.com/office/drawing/2014/main" id="{3587CCE0-8C08-48CF-97BD-67B70C5D6C3F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2">
              <a:extLst>
                <a:ext uri="{FF2B5EF4-FFF2-40B4-BE49-F238E27FC236}">
                  <a16:creationId xmlns:a16="http://schemas.microsoft.com/office/drawing/2014/main" id="{ADD01F77-A6C0-4427-BE12-0F2CE08F67D3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3">
              <a:extLst>
                <a:ext uri="{FF2B5EF4-FFF2-40B4-BE49-F238E27FC236}">
                  <a16:creationId xmlns:a16="http://schemas.microsoft.com/office/drawing/2014/main" id="{F00681DA-8C6A-4357-8344-9C83E35B1492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4">
              <a:extLst>
                <a:ext uri="{FF2B5EF4-FFF2-40B4-BE49-F238E27FC236}">
                  <a16:creationId xmlns:a16="http://schemas.microsoft.com/office/drawing/2014/main" id="{492112B5-9BD7-49F3-BCEE-04F249AC542B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5">
              <a:extLst>
                <a:ext uri="{FF2B5EF4-FFF2-40B4-BE49-F238E27FC236}">
                  <a16:creationId xmlns:a16="http://schemas.microsoft.com/office/drawing/2014/main" id="{4C541C11-911C-46D8-B013-313A3DDF86DC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6">
              <a:extLst>
                <a:ext uri="{FF2B5EF4-FFF2-40B4-BE49-F238E27FC236}">
                  <a16:creationId xmlns:a16="http://schemas.microsoft.com/office/drawing/2014/main" id="{BB8382D3-2AD1-4A56-81EB-8A912FB00C43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7">
              <a:extLst>
                <a:ext uri="{FF2B5EF4-FFF2-40B4-BE49-F238E27FC236}">
                  <a16:creationId xmlns:a16="http://schemas.microsoft.com/office/drawing/2014/main" id="{25A3D1B5-3EE1-4E4F-B9F4-E849FC2F0612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8">
              <a:extLst>
                <a:ext uri="{FF2B5EF4-FFF2-40B4-BE49-F238E27FC236}">
                  <a16:creationId xmlns:a16="http://schemas.microsoft.com/office/drawing/2014/main" id="{778FC4A1-0AA4-4DA1-A19D-BAD1A0E7D15D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9">
              <a:extLst>
                <a:ext uri="{FF2B5EF4-FFF2-40B4-BE49-F238E27FC236}">
                  <a16:creationId xmlns:a16="http://schemas.microsoft.com/office/drawing/2014/main" id="{147A950C-8C89-4ACE-9BC1-C52F664396E7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10">
              <a:extLst>
                <a:ext uri="{FF2B5EF4-FFF2-40B4-BE49-F238E27FC236}">
                  <a16:creationId xmlns:a16="http://schemas.microsoft.com/office/drawing/2014/main" id="{C00C1570-29A7-4599-8255-636850C1F7A3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11">
              <a:extLst>
                <a:ext uri="{FF2B5EF4-FFF2-40B4-BE49-F238E27FC236}">
                  <a16:creationId xmlns:a16="http://schemas.microsoft.com/office/drawing/2014/main" id="{A05632F1-B487-4C95-AC9C-16EF66847754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12">
              <a:extLst>
                <a:ext uri="{FF2B5EF4-FFF2-40B4-BE49-F238E27FC236}">
                  <a16:creationId xmlns:a16="http://schemas.microsoft.com/office/drawing/2014/main" id="{866EF742-222B-4C86-89F3-04FF84B37B4D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13">
              <a:extLst>
                <a:ext uri="{FF2B5EF4-FFF2-40B4-BE49-F238E27FC236}">
                  <a16:creationId xmlns:a16="http://schemas.microsoft.com/office/drawing/2014/main" id="{EC1AD19A-9038-4ED0-8BC5-64DA4B6586B9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14">
              <a:extLst>
                <a:ext uri="{FF2B5EF4-FFF2-40B4-BE49-F238E27FC236}">
                  <a16:creationId xmlns:a16="http://schemas.microsoft.com/office/drawing/2014/main" id="{79D23C2B-72E8-48C3-A1F3-E3593D110473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15">
              <a:extLst>
                <a:ext uri="{FF2B5EF4-FFF2-40B4-BE49-F238E27FC236}">
                  <a16:creationId xmlns:a16="http://schemas.microsoft.com/office/drawing/2014/main" id="{64351FFC-E9C3-45AE-9F9A-9839EDCD63B3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16">
              <a:extLst>
                <a:ext uri="{FF2B5EF4-FFF2-40B4-BE49-F238E27FC236}">
                  <a16:creationId xmlns:a16="http://schemas.microsoft.com/office/drawing/2014/main" id="{32E611F9-E7B1-4470-B027-0EE68A4C92FF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17">
              <a:extLst>
                <a:ext uri="{FF2B5EF4-FFF2-40B4-BE49-F238E27FC236}">
                  <a16:creationId xmlns:a16="http://schemas.microsoft.com/office/drawing/2014/main" id="{DF6578F4-B22F-4690-A8FA-E20F67008718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18">
              <a:extLst>
                <a:ext uri="{FF2B5EF4-FFF2-40B4-BE49-F238E27FC236}">
                  <a16:creationId xmlns:a16="http://schemas.microsoft.com/office/drawing/2014/main" id="{68BFC73B-29BE-4A7A-BB9C-C1B778180AB0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19">
              <a:extLst>
                <a:ext uri="{FF2B5EF4-FFF2-40B4-BE49-F238E27FC236}">
                  <a16:creationId xmlns:a16="http://schemas.microsoft.com/office/drawing/2014/main" id="{B38EC56A-CD3E-4C71-AFEC-E9BF22C01E8A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20">
              <a:extLst>
                <a:ext uri="{FF2B5EF4-FFF2-40B4-BE49-F238E27FC236}">
                  <a16:creationId xmlns:a16="http://schemas.microsoft.com/office/drawing/2014/main" id="{6092E853-CD3B-49C1-BF1F-7A1788BF9B44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21">
              <a:extLst>
                <a:ext uri="{FF2B5EF4-FFF2-40B4-BE49-F238E27FC236}">
                  <a16:creationId xmlns:a16="http://schemas.microsoft.com/office/drawing/2014/main" id="{BC045D06-3316-449C-845E-5AF9679B8246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22">
              <a:extLst>
                <a:ext uri="{FF2B5EF4-FFF2-40B4-BE49-F238E27FC236}">
                  <a16:creationId xmlns:a16="http://schemas.microsoft.com/office/drawing/2014/main" id="{362FF551-370D-4858-8896-C830DF2D9096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23">
              <a:extLst>
                <a:ext uri="{FF2B5EF4-FFF2-40B4-BE49-F238E27FC236}">
                  <a16:creationId xmlns:a16="http://schemas.microsoft.com/office/drawing/2014/main" id="{B8A17C16-76ED-49F6-889F-363074D35623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24">
              <a:extLst>
                <a:ext uri="{FF2B5EF4-FFF2-40B4-BE49-F238E27FC236}">
                  <a16:creationId xmlns:a16="http://schemas.microsoft.com/office/drawing/2014/main" id="{8711CB36-B8CE-43A6-97F3-E220FEBA9213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25">
              <a:extLst>
                <a:ext uri="{FF2B5EF4-FFF2-40B4-BE49-F238E27FC236}">
                  <a16:creationId xmlns:a16="http://schemas.microsoft.com/office/drawing/2014/main" id="{D69EB3AC-251B-4810-9D8D-0E62462297D6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26">
              <a:extLst>
                <a:ext uri="{FF2B5EF4-FFF2-40B4-BE49-F238E27FC236}">
                  <a16:creationId xmlns:a16="http://schemas.microsoft.com/office/drawing/2014/main" id="{E9F3AEA8-EC52-4CAE-BEC6-5933507A5568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27">
              <a:extLst>
                <a:ext uri="{FF2B5EF4-FFF2-40B4-BE49-F238E27FC236}">
                  <a16:creationId xmlns:a16="http://schemas.microsoft.com/office/drawing/2014/main" id="{4C91737F-A65A-4788-8084-4D7E7BD9DEC7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28">
              <a:extLst>
                <a:ext uri="{FF2B5EF4-FFF2-40B4-BE49-F238E27FC236}">
                  <a16:creationId xmlns:a16="http://schemas.microsoft.com/office/drawing/2014/main" id="{8A43C913-C577-4076-913B-438ED0E1B476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29">
              <a:extLst>
                <a:ext uri="{FF2B5EF4-FFF2-40B4-BE49-F238E27FC236}">
                  <a16:creationId xmlns:a16="http://schemas.microsoft.com/office/drawing/2014/main" id="{3C8188AD-5216-41B0-9500-70F1C75154D4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30">
              <a:extLst>
                <a:ext uri="{FF2B5EF4-FFF2-40B4-BE49-F238E27FC236}">
                  <a16:creationId xmlns:a16="http://schemas.microsoft.com/office/drawing/2014/main" id="{AF838442-7F86-4C49-9E69-FCCFDDB28FA4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31">
              <a:extLst>
                <a:ext uri="{FF2B5EF4-FFF2-40B4-BE49-F238E27FC236}">
                  <a16:creationId xmlns:a16="http://schemas.microsoft.com/office/drawing/2014/main" id="{DBB06443-F799-43B3-9F94-0B15C77AE0AD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32">
              <a:extLst>
                <a:ext uri="{FF2B5EF4-FFF2-40B4-BE49-F238E27FC236}">
                  <a16:creationId xmlns:a16="http://schemas.microsoft.com/office/drawing/2014/main" id="{FB459849-55D7-493E-AC9E-5DB97082D60D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33">
              <a:extLst>
                <a:ext uri="{FF2B5EF4-FFF2-40B4-BE49-F238E27FC236}">
                  <a16:creationId xmlns:a16="http://schemas.microsoft.com/office/drawing/2014/main" id="{AD61C3F9-A3BD-4C9A-B9AB-9AA621F54284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34">
              <a:extLst>
                <a:ext uri="{FF2B5EF4-FFF2-40B4-BE49-F238E27FC236}">
                  <a16:creationId xmlns:a16="http://schemas.microsoft.com/office/drawing/2014/main" id="{ED75E1C8-D666-4D3E-9D77-C4DF6C844DF6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35">
              <a:extLst>
                <a:ext uri="{FF2B5EF4-FFF2-40B4-BE49-F238E27FC236}">
                  <a16:creationId xmlns:a16="http://schemas.microsoft.com/office/drawing/2014/main" id="{4F1CA245-0B4B-4891-86A7-37011329D661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36">
              <a:extLst>
                <a:ext uri="{FF2B5EF4-FFF2-40B4-BE49-F238E27FC236}">
                  <a16:creationId xmlns:a16="http://schemas.microsoft.com/office/drawing/2014/main" id="{1942444D-8591-49F2-8B4E-69CAAB86FBCD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37">
              <a:extLst>
                <a:ext uri="{FF2B5EF4-FFF2-40B4-BE49-F238E27FC236}">
                  <a16:creationId xmlns:a16="http://schemas.microsoft.com/office/drawing/2014/main" id="{724186BF-656B-4173-B6CD-E610BCDCDE0D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38">
              <a:extLst>
                <a:ext uri="{FF2B5EF4-FFF2-40B4-BE49-F238E27FC236}">
                  <a16:creationId xmlns:a16="http://schemas.microsoft.com/office/drawing/2014/main" id="{1A40BD32-EC23-4BB7-B1DE-E0B7D55C84DD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39">
              <a:extLst>
                <a:ext uri="{FF2B5EF4-FFF2-40B4-BE49-F238E27FC236}">
                  <a16:creationId xmlns:a16="http://schemas.microsoft.com/office/drawing/2014/main" id="{66237B4C-E91C-4414-B1C0-FD554C3D8B9C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40">
              <a:extLst>
                <a:ext uri="{FF2B5EF4-FFF2-40B4-BE49-F238E27FC236}">
                  <a16:creationId xmlns:a16="http://schemas.microsoft.com/office/drawing/2014/main" id="{4415CCD7-C1FB-4F90-BDCC-1162F33713B7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41">
              <a:extLst>
                <a:ext uri="{FF2B5EF4-FFF2-40B4-BE49-F238E27FC236}">
                  <a16:creationId xmlns:a16="http://schemas.microsoft.com/office/drawing/2014/main" id="{AACBC20B-69CC-42A4-98F2-218FADC9520B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42">
              <a:extLst>
                <a:ext uri="{FF2B5EF4-FFF2-40B4-BE49-F238E27FC236}">
                  <a16:creationId xmlns:a16="http://schemas.microsoft.com/office/drawing/2014/main" id="{570B9736-9624-46CD-BB46-C8FD258451E4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43">
              <a:extLst>
                <a:ext uri="{FF2B5EF4-FFF2-40B4-BE49-F238E27FC236}">
                  <a16:creationId xmlns:a16="http://schemas.microsoft.com/office/drawing/2014/main" id="{366F3D5A-6218-4B34-BDBE-AFD074B4C0EF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44">
              <a:extLst>
                <a:ext uri="{FF2B5EF4-FFF2-40B4-BE49-F238E27FC236}">
                  <a16:creationId xmlns:a16="http://schemas.microsoft.com/office/drawing/2014/main" id="{D50DFC3C-DA70-49E6-90C8-791C6F86A7CE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45">
              <a:extLst>
                <a:ext uri="{FF2B5EF4-FFF2-40B4-BE49-F238E27FC236}">
                  <a16:creationId xmlns:a16="http://schemas.microsoft.com/office/drawing/2014/main" id="{61BCC743-889A-4DD1-9666-F464DCB34237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46">
              <a:extLst>
                <a:ext uri="{FF2B5EF4-FFF2-40B4-BE49-F238E27FC236}">
                  <a16:creationId xmlns:a16="http://schemas.microsoft.com/office/drawing/2014/main" id="{AE84D0ED-DB08-4836-8885-53A901AF0BEF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47">
              <a:extLst>
                <a:ext uri="{FF2B5EF4-FFF2-40B4-BE49-F238E27FC236}">
                  <a16:creationId xmlns:a16="http://schemas.microsoft.com/office/drawing/2014/main" id="{9F249FC0-335D-4525-BEBA-6922E9F8FCA0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48">
              <a:extLst>
                <a:ext uri="{FF2B5EF4-FFF2-40B4-BE49-F238E27FC236}">
                  <a16:creationId xmlns:a16="http://schemas.microsoft.com/office/drawing/2014/main" id="{54E4D436-2D46-4439-B510-BAB347118741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49">
              <a:extLst>
                <a:ext uri="{FF2B5EF4-FFF2-40B4-BE49-F238E27FC236}">
                  <a16:creationId xmlns:a16="http://schemas.microsoft.com/office/drawing/2014/main" id="{EC0BADCD-F58B-4537-A701-10F5A53C225C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50">
              <a:extLst>
                <a:ext uri="{FF2B5EF4-FFF2-40B4-BE49-F238E27FC236}">
                  <a16:creationId xmlns:a16="http://schemas.microsoft.com/office/drawing/2014/main" id="{6DD4780A-C10C-4473-9A30-3F590EC56F6C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51">
              <a:extLst>
                <a:ext uri="{FF2B5EF4-FFF2-40B4-BE49-F238E27FC236}">
                  <a16:creationId xmlns:a16="http://schemas.microsoft.com/office/drawing/2014/main" id="{F4B1DE6B-EA74-4289-A801-2FB6E09B7FC1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52">
              <a:extLst>
                <a:ext uri="{FF2B5EF4-FFF2-40B4-BE49-F238E27FC236}">
                  <a16:creationId xmlns:a16="http://schemas.microsoft.com/office/drawing/2014/main" id="{013FFDF7-C36C-4379-A7B6-E0694236A8B5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53">
              <a:extLst>
                <a:ext uri="{FF2B5EF4-FFF2-40B4-BE49-F238E27FC236}">
                  <a16:creationId xmlns:a16="http://schemas.microsoft.com/office/drawing/2014/main" id="{2A25E90D-0C71-40B6-A481-77BF2AB6E6F8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54">
              <a:extLst>
                <a:ext uri="{FF2B5EF4-FFF2-40B4-BE49-F238E27FC236}">
                  <a16:creationId xmlns:a16="http://schemas.microsoft.com/office/drawing/2014/main" id="{79DDB44F-A1F3-4999-8752-9B283E5DA5E8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55">
              <a:extLst>
                <a:ext uri="{FF2B5EF4-FFF2-40B4-BE49-F238E27FC236}">
                  <a16:creationId xmlns:a16="http://schemas.microsoft.com/office/drawing/2014/main" id="{E80E58F6-7529-4775-8667-6402906EA23B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56">
              <a:extLst>
                <a:ext uri="{FF2B5EF4-FFF2-40B4-BE49-F238E27FC236}">
                  <a16:creationId xmlns:a16="http://schemas.microsoft.com/office/drawing/2014/main" id="{547BE20D-0077-4A30-8098-8731CE121774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57">
              <a:extLst>
                <a:ext uri="{FF2B5EF4-FFF2-40B4-BE49-F238E27FC236}">
                  <a16:creationId xmlns:a16="http://schemas.microsoft.com/office/drawing/2014/main" id="{E8176963-C784-4E72-A3E1-06A954AEC951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58">
              <a:extLst>
                <a:ext uri="{FF2B5EF4-FFF2-40B4-BE49-F238E27FC236}">
                  <a16:creationId xmlns:a16="http://schemas.microsoft.com/office/drawing/2014/main" id="{5BB9BBC2-20B7-4358-9AC0-0C0090731C50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59">
              <a:extLst>
                <a:ext uri="{FF2B5EF4-FFF2-40B4-BE49-F238E27FC236}">
                  <a16:creationId xmlns:a16="http://schemas.microsoft.com/office/drawing/2014/main" id="{B86BFA2D-1F26-4266-82AF-C8CA151607D9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60">
              <a:extLst>
                <a:ext uri="{FF2B5EF4-FFF2-40B4-BE49-F238E27FC236}">
                  <a16:creationId xmlns:a16="http://schemas.microsoft.com/office/drawing/2014/main" id="{B6E94EA7-D953-42CD-B7AA-E506CF57A36C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61">
              <a:extLst>
                <a:ext uri="{FF2B5EF4-FFF2-40B4-BE49-F238E27FC236}">
                  <a16:creationId xmlns:a16="http://schemas.microsoft.com/office/drawing/2014/main" id="{F3879CBD-F25D-4EE9-8723-AE839E569788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62">
              <a:extLst>
                <a:ext uri="{FF2B5EF4-FFF2-40B4-BE49-F238E27FC236}">
                  <a16:creationId xmlns:a16="http://schemas.microsoft.com/office/drawing/2014/main" id="{879A4C7E-6AAF-487D-8520-2EFB11729607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63">
              <a:extLst>
                <a:ext uri="{FF2B5EF4-FFF2-40B4-BE49-F238E27FC236}">
                  <a16:creationId xmlns:a16="http://schemas.microsoft.com/office/drawing/2014/main" id="{ECABFF7D-9293-4BB0-AC52-A6D527C1D7F8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dd64">
              <a:extLst>
                <a:ext uri="{FF2B5EF4-FFF2-40B4-BE49-F238E27FC236}">
                  <a16:creationId xmlns:a16="http://schemas.microsoft.com/office/drawing/2014/main" id="{BCB9620E-5595-4FA5-9085-9B4C014701C9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dd65">
              <a:extLst>
                <a:ext uri="{FF2B5EF4-FFF2-40B4-BE49-F238E27FC236}">
                  <a16:creationId xmlns:a16="http://schemas.microsoft.com/office/drawing/2014/main" id="{D813FCC7-69FF-4064-964B-F62CD98FCF8E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dd66">
              <a:extLst>
                <a:ext uri="{FF2B5EF4-FFF2-40B4-BE49-F238E27FC236}">
                  <a16:creationId xmlns:a16="http://schemas.microsoft.com/office/drawing/2014/main" id="{9E1E6241-9A04-4941-A21A-F391B96F97C7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7" name="dd67">
              <a:extLst>
                <a:ext uri="{FF2B5EF4-FFF2-40B4-BE49-F238E27FC236}">
                  <a16:creationId xmlns:a16="http://schemas.microsoft.com/office/drawing/2014/main" id="{A0FD1053-A25C-40A8-A0A2-ADDD1849D74E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dd68">
              <a:extLst>
                <a:ext uri="{FF2B5EF4-FFF2-40B4-BE49-F238E27FC236}">
                  <a16:creationId xmlns:a16="http://schemas.microsoft.com/office/drawing/2014/main" id="{366030BA-40BA-4D11-A731-C1FB8AFED3EA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dd69">
              <a:extLst>
                <a:ext uri="{FF2B5EF4-FFF2-40B4-BE49-F238E27FC236}">
                  <a16:creationId xmlns:a16="http://schemas.microsoft.com/office/drawing/2014/main" id="{993EEEC7-675A-4F78-8BD0-AFB3B4E27DEF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1" name="CompHeader">
            <a:extLst>
              <a:ext uri="{FF2B5EF4-FFF2-40B4-BE49-F238E27FC236}">
                <a16:creationId xmlns:a16="http://schemas.microsoft.com/office/drawing/2014/main" id="{67E0E4C7-8097-4EAE-81EA-D821870C2532}"/>
              </a:ext>
            </a:extLst>
          </p:cNvPr>
          <p:cNvSpPr txBox="1"/>
          <p:nvPr/>
        </p:nvSpPr>
        <p:spPr>
          <a:xfrm>
            <a:off x="958851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22" name="Num1">
            <a:extLst>
              <a:ext uri="{FF2B5EF4-FFF2-40B4-BE49-F238E27FC236}">
                <a16:creationId xmlns:a16="http://schemas.microsoft.com/office/drawing/2014/main" id="{9A3CD470-74C6-4CC4-A159-1FF19F16A65B}"/>
              </a:ext>
            </a:extLst>
          </p:cNvPr>
          <p:cNvSpPr/>
          <p:nvPr/>
        </p:nvSpPr>
        <p:spPr>
          <a:xfrm>
            <a:off x="980440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23" name="Item1">
            <a:extLst>
              <a:ext uri="{FF2B5EF4-FFF2-40B4-BE49-F238E27FC236}">
                <a16:creationId xmlns:a16="http://schemas.microsoft.com/office/drawing/2014/main" id="{A75CC6F1-C1EB-4C07-BA19-AE2852F43BE1}"/>
              </a:ext>
            </a:extLst>
          </p:cNvPr>
          <p:cNvSpPr txBox="1"/>
          <p:nvPr/>
        </p:nvSpPr>
        <p:spPr>
          <a:xfrm>
            <a:off x="1733550" y="5639207"/>
            <a:ext cx="447675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Складная коробка «Дом»</a:t>
            </a:r>
          </a:p>
        </p:txBody>
      </p:sp>
      <p:sp>
        <p:nvSpPr>
          <p:cNvPr id="124" name="Num2">
            <a:extLst>
              <a:ext uri="{FF2B5EF4-FFF2-40B4-BE49-F238E27FC236}">
                <a16:creationId xmlns:a16="http://schemas.microsoft.com/office/drawing/2014/main" id="{CF9D7B6A-B279-44A8-A780-F9C2CE53428B}"/>
              </a:ext>
            </a:extLst>
          </p:cNvPr>
          <p:cNvSpPr/>
          <p:nvPr/>
        </p:nvSpPr>
        <p:spPr>
          <a:xfrm>
            <a:off x="980440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25" name="Item2">
            <a:extLst>
              <a:ext uri="{FF2B5EF4-FFF2-40B4-BE49-F238E27FC236}">
                <a16:creationId xmlns:a16="http://schemas.microsoft.com/office/drawing/2014/main" id="{69D97B22-80D1-4D56-BAA1-1B13608DBF74}"/>
              </a:ext>
            </a:extLst>
          </p:cNvPr>
          <p:cNvSpPr txBox="1"/>
          <p:nvPr/>
        </p:nvSpPr>
        <p:spPr>
          <a:xfrm>
            <a:off x="1733550" y="6375807"/>
            <a:ext cx="586263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Термокружка вакуумная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PROMO/VELVET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26" name="Num3">
            <a:extLst>
              <a:ext uri="{FF2B5EF4-FFF2-40B4-BE49-F238E27FC236}">
                <a16:creationId xmlns:a16="http://schemas.microsoft.com/office/drawing/2014/main" id="{BF47B495-E7F9-4A15-ADF9-1B23942680AC}"/>
              </a:ext>
            </a:extLst>
          </p:cNvPr>
          <p:cNvSpPr/>
          <p:nvPr/>
        </p:nvSpPr>
        <p:spPr>
          <a:xfrm>
            <a:off x="980440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27" name="Item3">
            <a:extLst>
              <a:ext uri="{FF2B5EF4-FFF2-40B4-BE49-F238E27FC236}">
                <a16:creationId xmlns:a16="http://schemas.microsoft.com/office/drawing/2014/main" id="{A08953D4-48F9-46F4-B7C6-E2DA7D7F29CF}"/>
              </a:ext>
            </a:extLst>
          </p:cNvPr>
          <p:cNvSpPr txBox="1"/>
          <p:nvPr/>
        </p:nvSpPr>
        <p:spPr>
          <a:xfrm>
            <a:off x="1733550" y="7118756"/>
            <a:ext cx="218440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Плед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PLAIN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28" name="Num4">
            <a:extLst>
              <a:ext uri="{FF2B5EF4-FFF2-40B4-BE49-F238E27FC236}">
                <a16:creationId xmlns:a16="http://schemas.microsoft.com/office/drawing/2014/main" id="{75B7AE9F-3B63-4CDC-969B-A7577D4811D7}"/>
              </a:ext>
            </a:extLst>
          </p:cNvPr>
          <p:cNvSpPr/>
          <p:nvPr/>
        </p:nvSpPr>
        <p:spPr>
          <a:xfrm>
            <a:off x="980440" y="77990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4</a:t>
            </a:r>
          </a:p>
        </p:txBody>
      </p:sp>
      <p:sp>
        <p:nvSpPr>
          <p:cNvPr id="129" name="Item4">
            <a:extLst>
              <a:ext uri="{FF2B5EF4-FFF2-40B4-BE49-F238E27FC236}">
                <a16:creationId xmlns:a16="http://schemas.microsoft.com/office/drawing/2014/main" id="{6E81C36D-523A-4BE4-A05E-E9F787760DFA}"/>
              </a:ext>
            </a:extLst>
          </p:cNvPr>
          <p:cNvSpPr txBox="1"/>
          <p:nvPr/>
        </p:nvSpPr>
        <p:spPr>
          <a:xfrm>
            <a:off x="1733551" y="7855356"/>
            <a:ext cx="262572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Пуллер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INTRO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30" name="Num5">
            <a:extLst>
              <a:ext uri="{FF2B5EF4-FFF2-40B4-BE49-F238E27FC236}">
                <a16:creationId xmlns:a16="http://schemas.microsoft.com/office/drawing/2014/main" id="{E727D991-9B48-425C-A871-88C4FAB91955}"/>
              </a:ext>
            </a:extLst>
          </p:cNvPr>
          <p:cNvSpPr/>
          <p:nvPr/>
        </p:nvSpPr>
        <p:spPr>
          <a:xfrm>
            <a:off x="980440" y="85356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5</a:t>
            </a:r>
          </a:p>
        </p:txBody>
      </p:sp>
      <p:sp>
        <p:nvSpPr>
          <p:cNvPr id="131" name="Item5">
            <a:extLst>
              <a:ext uri="{FF2B5EF4-FFF2-40B4-BE49-F238E27FC236}">
                <a16:creationId xmlns:a16="http://schemas.microsoft.com/office/drawing/2014/main" id="{10E71B76-0377-45BB-BF7D-8005796CD19A}"/>
              </a:ext>
            </a:extLst>
          </p:cNvPr>
          <p:cNvSpPr txBox="1"/>
          <p:nvPr/>
        </p:nvSpPr>
        <p:spPr>
          <a:xfrm>
            <a:off x="1733551" y="8591956"/>
            <a:ext cx="580231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Ёлочное украшение «Праздник»</a:t>
            </a:r>
          </a:p>
        </p:txBody>
      </p:sp>
      <p:sp>
        <p:nvSpPr>
          <p:cNvPr id="132" name="ColorsHeader">
            <a:extLst>
              <a:ext uri="{FF2B5EF4-FFF2-40B4-BE49-F238E27FC236}">
                <a16:creationId xmlns:a16="http://schemas.microsoft.com/office/drawing/2014/main" id="{97FA31BE-18D2-41E3-973C-E0D2FA123E1E}"/>
              </a:ext>
            </a:extLst>
          </p:cNvPr>
          <p:cNvSpPr txBox="1"/>
          <p:nvPr/>
        </p:nvSpPr>
        <p:spPr>
          <a:xfrm>
            <a:off x="971550" y="10069982"/>
            <a:ext cx="1401128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2</a:t>
            </a:r>
          </a:p>
        </p:txBody>
      </p:sp>
      <p:sp>
        <p:nvSpPr>
          <p:cNvPr id="133" name="ThumbBox0">
            <a:extLst>
              <a:ext uri="{FF2B5EF4-FFF2-40B4-BE49-F238E27FC236}">
                <a16:creationId xmlns:a16="http://schemas.microsoft.com/office/drawing/2014/main" id="{BE8A94BA-4542-4C86-A176-B8F4A73B3F97}"/>
              </a:ext>
            </a:extLst>
          </p:cNvPr>
          <p:cNvSpPr/>
          <p:nvPr/>
        </p:nvSpPr>
        <p:spPr>
          <a:xfrm>
            <a:off x="981710" y="106184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Рисунок 38">
            <a:hlinkClick r:id="rId7" tooltip="красный, серый"/>
            <a:extLst>
              <a:ext uri="{FF2B5EF4-FFF2-40B4-BE49-F238E27FC236}">
                <a16:creationId xmlns:a16="http://schemas.microsoft.com/office/drawing/2014/main" id="{3E7E5B3E-D45F-4E8E-A4ED-AC79482BC5D8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10" y="10669270"/>
            <a:ext cx="1778000" cy="1778000"/>
          </a:xfrm>
          <a:prstGeom prst="rect">
            <a:avLst/>
          </a:prstGeom>
        </p:spPr>
      </p:pic>
      <p:grpSp>
        <p:nvGrpSpPr>
          <p:cNvPr id="43" name="ColorDot0">
            <a:extLst>
              <a:ext uri="{FF2B5EF4-FFF2-40B4-BE49-F238E27FC236}">
                <a16:creationId xmlns:a16="http://schemas.microsoft.com/office/drawing/2014/main" id="{ECA57AEE-671B-4AE4-9C62-5689954D834C}"/>
              </a:ext>
            </a:extLst>
          </p:cNvPr>
          <p:cNvGrpSpPr>
            <a:grpSpLocks/>
          </p:cNvGrpSpPr>
          <p:nvPr/>
        </p:nvGrpSpPr>
        <p:grpSpPr>
          <a:xfrm>
            <a:off x="3114040" y="10871200"/>
            <a:ext cx="355600" cy="355600"/>
            <a:chOff x="3276600" y="10718800"/>
            <a:chExt cx="355601" cy="355601"/>
          </a:xfrm>
        </p:grpSpPr>
        <p:sp>
          <p:nvSpPr>
            <p:cNvPr id="40" name="ColorDot0_b">
              <a:extLst>
                <a:ext uri="{FF2B5EF4-FFF2-40B4-BE49-F238E27FC236}">
                  <a16:creationId xmlns:a16="http://schemas.microsoft.com/office/drawing/2014/main" id="{A103048B-EFB2-4FD7-BBFB-2B56460ACFA2}"/>
                </a:ext>
              </a:extLst>
            </p:cNvPr>
            <p:cNvSpPr/>
            <p:nvPr/>
          </p:nvSpPr>
          <p:spPr>
            <a:xfrm>
              <a:off x="3276600" y="10718800"/>
              <a:ext cx="355600" cy="3556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ColorDot0_h">
              <a:extLst>
                <a:ext uri="{FF2B5EF4-FFF2-40B4-BE49-F238E27FC236}">
                  <a16:creationId xmlns:a16="http://schemas.microsoft.com/office/drawing/2014/main" id="{FFD9FF0D-5A11-446B-835C-D195E25F8474}"/>
                </a:ext>
              </a:extLst>
            </p:cNvPr>
            <p:cNvSpPr/>
            <p:nvPr/>
          </p:nvSpPr>
          <p:spPr>
            <a:xfrm>
              <a:off x="3328676" y="10770877"/>
              <a:ext cx="303525" cy="303524"/>
            </a:xfrm>
            <a:custGeom>
              <a:avLst/>
              <a:gdLst/>
              <a:ahLst/>
              <a:cxnLst/>
              <a:rect l="0" t="0" r="0" b="0"/>
              <a:pathLst>
                <a:path w="303525" h="303524">
                  <a:moveTo>
                    <a:pt x="251448" y="0"/>
                  </a:moveTo>
                  <a:lnTo>
                    <a:pt x="261927" y="11435"/>
                  </a:lnTo>
                  <a:lnTo>
                    <a:pt x="271369" y="23741"/>
                  </a:lnTo>
                  <a:lnTo>
                    <a:pt x="279703" y="36823"/>
                  </a:lnTo>
                  <a:lnTo>
                    <a:pt x="286866" y="50582"/>
                  </a:lnTo>
                  <a:lnTo>
                    <a:pt x="292801" y="64912"/>
                  </a:lnTo>
                  <a:lnTo>
                    <a:pt x="297465" y="79705"/>
                  </a:lnTo>
                  <a:lnTo>
                    <a:pt x="300823" y="94848"/>
                  </a:lnTo>
                  <a:lnTo>
                    <a:pt x="302847" y="110227"/>
                  </a:lnTo>
                  <a:lnTo>
                    <a:pt x="303524" y="125723"/>
                  </a:lnTo>
                  <a:lnTo>
                    <a:pt x="302847" y="141219"/>
                  </a:lnTo>
                  <a:lnTo>
                    <a:pt x="300823" y="156598"/>
                  </a:lnTo>
                  <a:lnTo>
                    <a:pt x="297465" y="171741"/>
                  </a:lnTo>
                  <a:lnTo>
                    <a:pt x="292801" y="186534"/>
                  </a:lnTo>
                  <a:lnTo>
                    <a:pt x="286866" y="200864"/>
                  </a:lnTo>
                  <a:lnTo>
                    <a:pt x="279703" y="214623"/>
                  </a:lnTo>
                  <a:lnTo>
                    <a:pt x="271369" y="227705"/>
                  </a:lnTo>
                  <a:lnTo>
                    <a:pt x="261927" y="240011"/>
                  </a:lnTo>
                  <a:lnTo>
                    <a:pt x="251448" y="251446"/>
                  </a:lnTo>
                  <a:lnTo>
                    <a:pt x="240012" y="261926"/>
                  </a:lnTo>
                  <a:lnTo>
                    <a:pt x="227706" y="271368"/>
                  </a:lnTo>
                  <a:lnTo>
                    <a:pt x="214624" y="279702"/>
                  </a:lnTo>
                  <a:lnTo>
                    <a:pt x="200866" y="286864"/>
                  </a:lnTo>
                  <a:lnTo>
                    <a:pt x="186535" y="292800"/>
                  </a:lnTo>
                  <a:lnTo>
                    <a:pt x="171742" y="297464"/>
                  </a:lnTo>
                  <a:lnTo>
                    <a:pt x="156598" y="300822"/>
                  </a:lnTo>
                  <a:lnTo>
                    <a:pt x="141220" y="302846"/>
                  </a:lnTo>
                  <a:lnTo>
                    <a:pt x="125724" y="303523"/>
                  </a:lnTo>
                  <a:lnTo>
                    <a:pt x="110228" y="302846"/>
                  </a:lnTo>
                  <a:lnTo>
                    <a:pt x="94850" y="300822"/>
                  </a:lnTo>
                  <a:lnTo>
                    <a:pt x="79706" y="297464"/>
                  </a:lnTo>
                  <a:lnTo>
                    <a:pt x="64913" y="292800"/>
                  </a:lnTo>
                  <a:lnTo>
                    <a:pt x="50582" y="286864"/>
                  </a:lnTo>
                  <a:lnTo>
                    <a:pt x="36824" y="279702"/>
                  </a:lnTo>
                  <a:lnTo>
                    <a:pt x="23742" y="271368"/>
                  </a:lnTo>
                  <a:lnTo>
                    <a:pt x="11436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80808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ColorDot0_r">
              <a:extLst>
                <a:ext uri="{FF2B5EF4-FFF2-40B4-BE49-F238E27FC236}">
                  <a16:creationId xmlns:a16="http://schemas.microsoft.com/office/drawing/2014/main" id="{0641A942-734E-4585-B1FA-C594E8383FCD}"/>
                </a:ext>
              </a:extLst>
            </p:cNvPr>
            <p:cNvSpPr/>
            <p:nvPr/>
          </p:nvSpPr>
          <p:spPr>
            <a:xfrm>
              <a:off x="3276600" y="107188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4" name="ColorName0">
            <a:hlinkClick r:id="rId7"/>
            <a:extLst>
              <a:ext uri="{FF2B5EF4-FFF2-40B4-BE49-F238E27FC236}">
                <a16:creationId xmlns:a16="http://schemas.microsoft.com/office/drawing/2014/main" id="{F0546F87-2277-489D-8E20-438F743E295B}"/>
              </a:ext>
            </a:extLst>
          </p:cNvPr>
          <p:cNvSpPr txBox="1"/>
          <p:nvPr/>
        </p:nvSpPr>
        <p:spPr>
          <a:xfrm>
            <a:off x="3108961" y="11378819"/>
            <a:ext cx="1673225" cy="7569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красный,</a:t>
            </a:r>
          </a:p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серый</a:t>
            </a:r>
          </a:p>
        </p:txBody>
      </p:sp>
      <p:sp>
        <p:nvSpPr>
          <p:cNvPr id="135" name="ColorArticle0">
            <a:hlinkClick r:id="rId7"/>
            <a:extLst>
              <a:ext uri="{FF2B5EF4-FFF2-40B4-BE49-F238E27FC236}">
                <a16:creationId xmlns:a16="http://schemas.microsoft.com/office/drawing/2014/main" id="{652506F3-549F-4074-9670-3DD87FFE5962}"/>
              </a:ext>
            </a:extLst>
          </p:cNvPr>
          <p:cNvSpPr txBox="1"/>
          <p:nvPr/>
        </p:nvSpPr>
        <p:spPr>
          <a:xfrm>
            <a:off x="3115310" y="12170029"/>
            <a:ext cx="1441450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20511/30/08</a:t>
            </a:r>
          </a:p>
        </p:txBody>
      </p:sp>
      <p:sp>
        <p:nvSpPr>
          <p:cNvPr id="136" name="ThumbBox1">
            <a:extLst>
              <a:ext uri="{FF2B5EF4-FFF2-40B4-BE49-F238E27FC236}">
                <a16:creationId xmlns:a16="http://schemas.microsoft.com/office/drawing/2014/main" id="{2C55BCBE-4B2D-458D-8209-1D794008F748}"/>
              </a:ext>
            </a:extLst>
          </p:cNvPr>
          <p:cNvSpPr/>
          <p:nvPr/>
        </p:nvSpPr>
        <p:spPr>
          <a:xfrm>
            <a:off x="5553710" y="10618470"/>
            <a:ext cx="1879600" cy="187960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Рисунок 47">
            <a:hlinkClick r:id="rId9" tooltip="синий"/>
            <a:extLst>
              <a:ext uri="{FF2B5EF4-FFF2-40B4-BE49-F238E27FC236}">
                <a16:creationId xmlns:a16="http://schemas.microsoft.com/office/drawing/2014/main" id="{C0A21E73-5CFD-47EC-B4F3-601F469523D2}"/>
              </a:ext>
            </a:extLst>
          </p:cNvPr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510" y="10669270"/>
            <a:ext cx="1778000" cy="1778000"/>
          </a:xfrm>
          <a:prstGeom prst="rect">
            <a:avLst/>
          </a:prstGeom>
        </p:spPr>
      </p:pic>
      <p:sp>
        <p:nvSpPr>
          <p:cNvPr id="49" name="ColorDot1">
            <a:extLst>
              <a:ext uri="{FF2B5EF4-FFF2-40B4-BE49-F238E27FC236}">
                <a16:creationId xmlns:a16="http://schemas.microsoft.com/office/drawing/2014/main" id="{D58EDB06-A29A-4DA3-8BAD-0A28667A27D6}"/>
              </a:ext>
            </a:extLst>
          </p:cNvPr>
          <p:cNvSpPr>
            <a:spLocks/>
          </p:cNvSpPr>
          <p:nvPr/>
        </p:nvSpPr>
        <p:spPr>
          <a:xfrm>
            <a:off x="7686040" y="10871200"/>
            <a:ext cx="355600" cy="355600"/>
          </a:xfrm>
          <a:prstGeom prst="ellipse">
            <a:avLst/>
          </a:prstGeom>
          <a:solidFill>
            <a:srgbClr val="24509A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7" name="ColorName1">
            <a:hlinkClick r:id="rId9"/>
            <a:extLst>
              <a:ext uri="{FF2B5EF4-FFF2-40B4-BE49-F238E27FC236}">
                <a16:creationId xmlns:a16="http://schemas.microsoft.com/office/drawing/2014/main" id="{792B6DDA-AF03-48EF-837D-4FB24EDB9CEF}"/>
              </a:ext>
            </a:extLst>
          </p:cNvPr>
          <p:cNvSpPr txBox="1"/>
          <p:nvPr/>
        </p:nvSpPr>
        <p:spPr>
          <a:xfrm>
            <a:off x="7680961" y="11378819"/>
            <a:ext cx="1190625" cy="3911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синий</a:t>
            </a:r>
          </a:p>
        </p:txBody>
      </p:sp>
      <p:sp>
        <p:nvSpPr>
          <p:cNvPr id="138" name="ColorArticle1">
            <a:hlinkClick r:id="rId9"/>
            <a:extLst>
              <a:ext uri="{FF2B5EF4-FFF2-40B4-BE49-F238E27FC236}">
                <a16:creationId xmlns:a16="http://schemas.microsoft.com/office/drawing/2014/main" id="{1F0639C5-C386-4DC7-A7C8-928730C458FB}"/>
              </a:ext>
            </a:extLst>
          </p:cNvPr>
          <p:cNvSpPr txBox="1"/>
          <p:nvPr/>
        </p:nvSpPr>
        <p:spPr>
          <a:xfrm>
            <a:off x="7687311" y="11804269"/>
            <a:ext cx="1069975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20511/24</a:t>
            </a:r>
          </a:p>
        </p:txBody>
      </p:sp>
      <p:pic>
        <p:nvPicPr>
          <p:cNvPr id="140" name="Logo">
            <a:extLst>
              <a:ext uri="{FF2B5EF4-FFF2-40B4-BE49-F238E27FC236}">
                <a16:creationId xmlns:a16="http://schemas.microsoft.com/office/drawing/2014/main" id="{27DCD37B-34D2-4146-8529-0328BE7680C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99490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786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BgLeft">
            <a:extLst>
              <a:ext uri="{FF2B5EF4-FFF2-40B4-BE49-F238E27FC236}">
                <a16:creationId xmlns:a16="http://schemas.microsoft.com/office/drawing/2014/main" id="{873F8F00-0EEA-4372-8180-383C67A26A3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43000" y="0"/>
            <a:ext cx="10541000" cy="13716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9EBAEC-777F-4787-951F-7896474AD8A5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23" name="PerfStrip">
            <a:extLst>
              <a:ext uri="{FF2B5EF4-FFF2-40B4-BE49-F238E27FC236}">
                <a16:creationId xmlns:a16="http://schemas.microsoft.com/office/drawing/2014/main" id="{9FA819BD-CA58-4A46-941D-93097608490E}"/>
              </a:ext>
            </a:extLst>
          </p:cNvPr>
          <p:cNvSpPr/>
          <p:nvPr/>
        </p:nvSpPr>
        <p:spPr>
          <a:xfrm flipH="1">
            <a:off x="13716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FFCC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Kicker">
            <a:extLst>
              <a:ext uri="{FF2B5EF4-FFF2-40B4-BE49-F238E27FC236}">
                <a16:creationId xmlns:a16="http://schemas.microsoft.com/office/drawing/2014/main" id="{A8439ED1-6949-4A66-9CA8-E661A774F93B}"/>
              </a:ext>
            </a:extLst>
          </p:cNvPr>
          <p:cNvSpPr txBox="1"/>
          <p:nvPr/>
        </p:nvSpPr>
        <p:spPr>
          <a:xfrm>
            <a:off x="14823439" y="878535"/>
            <a:ext cx="612171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pc="195">
                <a:solidFill>
                  <a:srgbClr val="333440"/>
                </a:solidFill>
                <a:latin typeface="Montserrat SemiBold" panose="00000700000000000000" pitchFamily="2" charset="-52"/>
              </a:rPr>
              <a:t>ПОДАРОЧНЫЕ НАБОРЫ К НОВОМУ ГОДУ</a:t>
            </a:r>
          </a:p>
        </p:txBody>
      </p:sp>
      <p:sp>
        <p:nvSpPr>
          <p:cNvPr id="25" name="Title">
            <a:hlinkClick r:id="rId5"/>
            <a:extLst>
              <a:ext uri="{FF2B5EF4-FFF2-40B4-BE49-F238E27FC236}">
                <a16:creationId xmlns:a16="http://schemas.microsoft.com/office/drawing/2014/main" id="{A54C6231-F475-4F81-A1CF-8BFECB4A5484}"/>
              </a:ext>
            </a:extLst>
          </p:cNvPr>
          <p:cNvSpPr txBox="1"/>
          <p:nvPr/>
        </p:nvSpPr>
        <p:spPr>
          <a:xfrm>
            <a:off x="14814552" y="1360201"/>
            <a:ext cx="5402263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5320">
                <a:gradFill flip="none" rotWithShape="1">
                  <a:gsLst>
                    <a:gs pos="0">
                      <a:srgbClr val="FF7300"/>
                    </a:gs>
                    <a:gs pos="100000">
                      <a:srgbClr val="FFCC00"/>
                    </a:gs>
                  </a:gsLst>
                  <a:lin ang="1596000" scaled="1"/>
                  <a:tileRect/>
                </a:gradFill>
                <a:latin typeface="Montserrat ExtraBold" panose="00000900000000000000" pitchFamily="2" charset="-52"/>
              </a:rPr>
              <a:t>ДАРИ ТЕПЛО!</a:t>
            </a:r>
          </a:p>
        </p:txBody>
      </p:sp>
      <p:pic>
        <p:nvPicPr>
          <p:cNvPr id="28" name="LinkPill">
            <a:hlinkClick r:id="rId5"/>
            <a:extLst>
              <a:ext uri="{FF2B5EF4-FFF2-40B4-BE49-F238E27FC236}">
                <a16:creationId xmlns:a16="http://schemas.microsoft.com/office/drawing/2014/main" id="{0EE6FEE3-722A-4D1B-81C2-C17C1CAE748A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381250"/>
            <a:ext cx="3797300" cy="384810"/>
          </a:xfrm>
          <a:prstGeom prst="rect">
            <a:avLst/>
          </a:prstGeom>
        </p:spPr>
      </p:pic>
      <p:sp>
        <p:nvSpPr>
          <p:cNvPr id="29" name="LinkText">
            <a:hlinkClick r:id="rId5"/>
            <a:extLst>
              <a:ext uri="{FF2B5EF4-FFF2-40B4-BE49-F238E27FC236}">
                <a16:creationId xmlns:a16="http://schemas.microsoft.com/office/drawing/2014/main" id="{F59DDF0A-25EB-414E-BE7F-2950C017027A}"/>
              </a:ext>
            </a:extLst>
          </p:cNvPr>
          <p:cNvSpPr txBox="1"/>
          <p:nvPr/>
        </p:nvSpPr>
        <p:spPr>
          <a:xfrm>
            <a:off x="14814552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0" name="LinkArrow">
            <a:hlinkClick r:id="rId5"/>
            <a:extLst>
              <a:ext uri="{FF2B5EF4-FFF2-40B4-BE49-F238E27FC236}">
                <a16:creationId xmlns:a16="http://schemas.microsoft.com/office/drawing/2014/main" id="{0642606C-79B0-4A6E-BCDC-E186BE26AFCE}"/>
              </a:ext>
            </a:extLst>
          </p:cNvPr>
          <p:cNvSpPr/>
          <p:nvPr/>
        </p:nvSpPr>
        <p:spPr>
          <a:xfrm>
            <a:off x="17396461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Subtitle">
            <a:extLst>
              <a:ext uri="{FF2B5EF4-FFF2-40B4-BE49-F238E27FC236}">
                <a16:creationId xmlns:a16="http://schemas.microsoft.com/office/drawing/2014/main" id="{5401A1DB-514D-4CBB-9174-5D4B34B42310}"/>
              </a:ext>
            </a:extLst>
          </p:cNvPr>
          <p:cNvSpPr txBox="1"/>
          <p:nvPr/>
        </p:nvSpPr>
        <p:spPr>
          <a:xfrm>
            <a:off x="14814552" y="3004769"/>
            <a:ext cx="6126163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Тёплый, согревающий подарок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для коллег и партнёров.</a:t>
            </a:r>
          </a:p>
        </p:txBody>
      </p:sp>
      <p:grpSp>
        <p:nvGrpSpPr>
          <p:cNvPr id="123" name="DottedLine">
            <a:extLst>
              <a:ext uri="{FF2B5EF4-FFF2-40B4-BE49-F238E27FC236}">
                <a16:creationId xmlns:a16="http://schemas.microsoft.com/office/drawing/2014/main" id="{2ABFB8E6-091E-4929-9F9C-9A725AD8525E}"/>
              </a:ext>
            </a:extLst>
          </p:cNvPr>
          <p:cNvGrpSpPr/>
          <p:nvPr/>
        </p:nvGrpSpPr>
        <p:grpSpPr>
          <a:xfrm>
            <a:off x="13907591" y="4341495"/>
            <a:ext cx="10476408" cy="21590"/>
            <a:chOff x="0" y="4341495"/>
            <a:chExt cx="10476408" cy="21590"/>
          </a:xfrm>
        </p:grpSpPr>
        <p:sp>
          <p:nvSpPr>
            <p:cNvPr id="32" name="dd0">
              <a:extLst>
                <a:ext uri="{FF2B5EF4-FFF2-40B4-BE49-F238E27FC236}">
                  <a16:creationId xmlns:a16="http://schemas.microsoft.com/office/drawing/2014/main" id="{30A5A480-0033-4388-8722-C80F3A06C3F8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dd1">
              <a:extLst>
                <a:ext uri="{FF2B5EF4-FFF2-40B4-BE49-F238E27FC236}">
                  <a16:creationId xmlns:a16="http://schemas.microsoft.com/office/drawing/2014/main" id="{F4CBB5AC-4B20-4714-A515-7AA23E2F223B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dd2">
              <a:extLst>
                <a:ext uri="{FF2B5EF4-FFF2-40B4-BE49-F238E27FC236}">
                  <a16:creationId xmlns:a16="http://schemas.microsoft.com/office/drawing/2014/main" id="{9B8047F5-F17E-4E16-A5F1-F8760743FA35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dd3">
              <a:extLst>
                <a:ext uri="{FF2B5EF4-FFF2-40B4-BE49-F238E27FC236}">
                  <a16:creationId xmlns:a16="http://schemas.microsoft.com/office/drawing/2014/main" id="{19DC566D-48D7-4C6F-9AEA-C09DE5885492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dd4">
              <a:extLst>
                <a:ext uri="{FF2B5EF4-FFF2-40B4-BE49-F238E27FC236}">
                  <a16:creationId xmlns:a16="http://schemas.microsoft.com/office/drawing/2014/main" id="{5C175976-A732-4B47-84BA-CA710F7A94C6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dd5">
              <a:extLst>
                <a:ext uri="{FF2B5EF4-FFF2-40B4-BE49-F238E27FC236}">
                  <a16:creationId xmlns:a16="http://schemas.microsoft.com/office/drawing/2014/main" id="{9EF3F042-A7BA-443B-9666-97027305829B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dd6">
              <a:extLst>
                <a:ext uri="{FF2B5EF4-FFF2-40B4-BE49-F238E27FC236}">
                  <a16:creationId xmlns:a16="http://schemas.microsoft.com/office/drawing/2014/main" id="{95A39F24-4014-4F68-817C-3B7FBF3293B9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dd7">
              <a:extLst>
                <a:ext uri="{FF2B5EF4-FFF2-40B4-BE49-F238E27FC236}">
                  <a16:creationId xmlns:a16="http://schemas.microsoft.com/office/drawing/2014/main" id="{BCEB3592-668C-435B-A589-7050614C5C6D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dd8">
              <a:extLst>
                <a:ext uri="{FF2B5EF4-FFF2-40B4-BE49-F238E27FC236}">
                  <a16:creationId xmlns:a16="http://schemas.microsoft.com/office/drawing/2014/main" id="{823B8B6A-EF7D-425F-82EB-13A05CE14FC6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9">
              <a:extLst>
                <a:ext uri="{FF2B5EF4-FFF2-40B4-BE49-F238E27FC236}">
                  <a16:creationId xmlns:a16="http://schemas.microsoft.com/office/drawing/2014/main" id="{58F82CAC-95C7-48C2-A05A-662DEE4BEF19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10">
              <a:extLst>
                <a:ext uri="{FF2B5EF4-FFF2-40B4-BE49-F238E27FC236}">
                  <a16:creationId xmlns:a16="http://schemas.microsoft.com/office/drawing/2014/main" id="{B3762C28-3987-4037-A1A3-5C9DDB106846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11">
              <a:extLst>
                <a:ext uri="{FF2B5EF4-FFF2-40B4-BE49-F238E27FC236}">
                  <a16:creationId xmlns:a16="http://schemas.microsoft.com/office/drawing/2014/main" id="{6C89201C-610F-4546-9454-7A4F7EB5A775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2">
              <a:extLst>
                <a:ext uri="{FF2B5EF4-FFF2-40B4-BE49-F238E27FC236}">
                  <a16:creationId xmlns:a16="http://schemas.microsoft.com/office/drawing/2014/main" id="{790D5C2D-E86C-4688-B8D1-BAFD87BA0AC1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13">
              <a:extLst>
                <a:ext uri="{FF2B5EF4-FFF2-40B4-BE49-F238E27FC236}">
                  <a16:creationId xmlns:a16="http://schemas.microsoft.com/office/drawing/2014/main" id="{E576D11C-7039-4647-86C5-5CF31B6A0E62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14">
              <a:extLst>
                <a:ext uri="{FF2B5EF4-FFF2-40B4-BE49-F238E27FC236}">
                  <a16:creationId xmlns:a16="http://schemas.microsoft.com/office/drawing/2014/main" id="{B9FEF36A-E193-49F3-B362-5AAD1CC7584F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15">
              <a:extLst>
                <a:ext uri="{FF2B5EF4-FFF2-40B4-BE49-F238E27FC236}">
                  <a16:creationId xmlns:a16="http://schemas.microsoft.com/office/drawing/2014/main" id="{DE978775-C6F9-47FF-B3FB-B24A5716FF18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16">
              <a:extLst>
                <a:ext uri="{FF2B5EF4-FFF2-40B4-BE49-F238E27FC236}">
                  <a16:creationId xmlns:a16="http://schemas.microsoft.com/office/drawing/2014/main" id="{C3307AD1-4FAD-4599-83D0-7050F4EAF57F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17">
              <a:extLst>
                <a:ext uri="{FF2B5EF4-FFF2-40B4-BE49-F238E27FC236}">
                  <a16:creationId xmlns:a16="http://schemas.microsoft.com/office/drawing/2014/main" id="{B276D130-7254-452F-A21D-178E6C1A61BE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18">
              <a:extLst>
                <a:ext uri="{FF2B5EF4-FFF2-40B4-BE49-F238E27FC236}">
                  <a16:creationId xmlns:a16="http://schemas.microsoft.com/office/drawing/2014/main" id="{2841516E-A077-4271-AC13-50686F9A8347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19">
              <a:extLst>
                <a:ext uri="{FF2B5EF4-FFF2-40B4-BE49-F238E27FC236}">
                  <a16:creationId xmlns:a16="http://schemas.microsoft.com/office/drawing/2014/main" id="{E83C6CFA-66FB-4201-B50F-B0F272997786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20">
              <a:extLst>
                <a:ext uri="{FF2B5EF4-FFF2-40B4-BE49-F238E27FC236}">
                  <a16:creationId xmlns:a16="http://schemas.microsoft.com/office/drawing/2014/main" id="{B488AC90-6EC9-4438-8B88-7E0E6D4AE096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21">
              <a:extLst>
                <a:ext uri="{FF2B5EF4-FFF2-40B4-BE49-F238E27FC236}">
                  <a16:creationId xmlns:a16="http://schemas.microsoft.com/office/drawing/2014/main" id="{649B77DC-B7CA-4314-879F-25BC4A63F96B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22">
              <a:extLst>
                <a:ext uri="{FF2B5EF4-FFF2-40B4-BE49-F238E27FC236}">
                  <a16:creationId xmlns:a16="http://schemas.microsoft.com/office/drawing/2014/main" id="{B2218A72-F454-47EC-AD8F-0A31461957F9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23">
              <a:extLst>
                <a:ext uri="{FF2B5EF4-FFF2-40B4-BE49-F238E27FC236}">
                  <a16:creationId xmlns:a16="http://schemas.microsoft.com/office/drawing/2014/main" id="{9A435B2F-6239-4DF3-81D9-1E2859B0C960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24">
              <a:extLst>
                <a:ext uri="{FF2B5EF4-FFF2-40B4-BE49-F238E27FC236}">
                  <a16:creationId xmlns:a16="http://schemas.microsoft.com/office/drawing/2014/main" id="{482BF2A6-E09E-4C8D-8588-6F101681D132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25">
              <a:extLst>
                <a:ext uri="{FF2B5EF4-FFF2-40B4-BE49-F238E27FC236}">
                  <a16:creationId xmlns:a16="http://schemas.microsoft.com/office/drawing/2014/main" id="{AAE20624-94AB-4F10-8B1B-9BE20F2D90BD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26">
              <a:extLst>
                <a:ext uri="{FF2B5EF4-FFF2-40B4-BE49-F238E27FC236}">
                  <a16:creationId xmlns:a16="http://schemas.microsoft.com/office/drawing/2014/main" id="{4C65D5B0-617B-4E26-BD8F-54B45DE0EE63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27">
              <a:extLst>
                <a:ext uri="{FF2B5EF4-FFF2-40B4-BE49-F238E27FC236}">
                  <a16:creationId xmlns:a16="http://schemas.microsoft.com/office/drawing/2014/main" id="{D104A86A-BED6-481F-AFF7-0F77694948A7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28">
              <a:extLst>
                <a:ext uri="{FF2B5EF4-FFF2-40B4-BE49-F238E27FC236}">
                  <a16:creationId xmlns:a16="http://schemas.microsoft.com/office/drawing/2014/main" id="{CAB377D0-AB5F-4703-A61A-7472DB84B5AB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29">
              <a:extLst>
                <a:ext uri="{FF2B5EF4-FFF2-40B4-BE49-F238E27FC236}">
                  <a16:creationId xmlns:a16="http://schemas.microsoft.com/office/drawing/2014/main" id="{9577DC42-F530-4730-96A8-B8F0657909F8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30">
              <a:extLst>
                <a:ext uri="{FF2B5EF4-FFF2-40B4-BE49-F238E27FC236}">
                  <a16:creationId xmlns:a16="http://schemas.microsoft.com/office/drawing/2014/main" id="{CE042F5B-A54A-4303-9D28-6BDB6269DEAE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31">
              <a:extLst>
                <a:ext uri="{FF2B5EF4-FFF2-40B4-BE49-F238E27FC236}">
                  <a16:creationId xmlns:a16="http://schemas.microsoft.com/office/drawing/2014/main" id="{53DA2AF6-B1A3-45F5-8A07-7147EA702CFA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32">
              <a:extLst>
                <a:ext uri="{FF2B5EF4-FFF2-40B4-BE49-F238E27FC236}">
                  <a16:creationId xmlns:a16="http://schemas.microsoft.com/office/drawing/2014/main" id="{4166029F-0DFB-48DF-B395-18343DFBA6CE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33">
              <a:extLst>
                <a:ext uri="{FF2B5EF4-FFF2-40B4-BE49-F238E27FC236}">
                  <a16:creationId xmlns:a16="http://schemas.microsoft.com/office/drawing/2014/main" id="{85917261-08A7-48AE-A3A4-614DC6187634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34">
              <a:extLst>
                <a:ext uri="{FF2B5EF4-FFF2-40B4-BE49-F238E27FC236}">
                  <a16:creationId xmlns:a16="http://schemas.microsoft.com/office/drawing/2014/main" id="{BF9AED51-B575-4577-92AD-22F550E057F7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35">
              <a:extLst>
                <a:ext uri="{FF2B5EF4-FFF2-40B4-BE49-F238E27FC236}">
                  <a16:creationId xmlns:a16="http://schemas.microsoft.com/office/drawing/2014/main" id="{B02F701D-031C-4A70-A4D0-0B81FBF4B228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36">
              <a:extLst>
                <a:ext uri="{FF2B5EF4-FFF2-40B4-BE49-F238E27FC236}">
                  <a16:creationId xmlns:a16="http://schemas.microsoft.com/office/drawing/2014/main" id="{900F1C3C-7CA9-4AEA-8E3B-CF923B1EC687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37">
              <a:extLst>
                <a:ext uri="{FF2B5EF4-FFF2-40B4-BE49-F238E27FC236}">
                  <a16:creationId xmlns:a16="http://schemas.microsoft.com/office/drawing/2014/main" id="{8E9FCA1D-B82A-422F-A8B1-611C01FDF252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38">
              <a:extLst>
                <a:ext uri="{FF2B5EF4-FFF2-40B4-BE49-F238E27FC236}">
                  <a16:creationId xmlns:a16="http://schemas.microsoft.com/office/drawing/2014/main" id="{16D0476B-C07E-4860-A5D8-3104AEBAD880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39">
              <a:extLst>
                <a:ext uri="{FF2B5EF4-FFF2-40B4-BE49-F238E27FC236}">
                  <a16:creationId xmlns:a16="http://schemas.microsoft.com/office/drawing/2014/main" id="{D532560F-BB14-49D7-8286-728F03AD6E7F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40">
              <a:extLst>
                <a:ext uri="{FF2B5EF4-FFF2-40B4-BE49-F238E27FC236}">
                  <a16:creationId xmlns:a16="http://schemas.microsoft.com/office/drawing/2014/main" id="{92199DF5-5ED9-4989-A9A9-F9A28EE1E68D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41">
              <a:extLst>
                <a:ext uri="{FF2B5EF4-FFF2-40B4-BE49-F238E27FC236}">
                  <a16:creationId xmlns:a16="http://schemas.microsoft.com/office/drawing/2014/main" id="{530AE471-B3DC-4C2E-A2DB-767D1DEA571B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42">
              <a:extLst>
                <a:ext uri="{FF2B5EF4-FFF2-40B4-BE49-F238E27FC236}">
                  <a16:creationId xmlns:a16="http://schemas.microsoft.com/office/drawing/2014/main" id="{AF906F88-DE90-42C2-9C5C-B1D57D0F7D76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43">
              <a:extLst>
                <a:ext uri="{FF2B5EF4-FFF2-40B4-BE49-F238E27FC236}">
                  <a16:creationId xmlns:a16="http://schemas.microsoft.com/office/drawing/2014/main" id="{1DD508C9-86C1-422F-AB3A-99461C7E6A78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44">
              <a:extLst>
                <a:ext uri="{FF2B5EF4-FFF2-40B4-BE49-F238E27FC236}">
                  <a16:creationId xmlns:a16="http://schemas.microsoft.com/office/drawing/2014/main" id="{9211659B-7664-4846-9098-DBF14ECFA650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45">
              <a:extLst>
                <a:ext uri="{FF2B5EF4-FFF2-40B4-BE49-F238E27FC236}">
                  <a16:creationId xmlns:a16="http://schemas.microsoft.com/office/drawing/2014/main" id="{46EFEF39-16C9-4FE8-9A27-750AC55BB158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46">
              <a:extLst>
                <a:ext uri="{FF2B5EF4-FFF2-40B4-BE49-F238E27FC236}">
                  <a16:creationId xmlns:a16="http://schemas.microsoft.com/office/drawing/2014/main" id="{370FA65C-BDDB-4174-94BE-A6DE9BE95C01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47">
              <a:extLst>
                <a:ext uri="{FF2B5EF4-FFF2-40B4-BE49-F238E27FC236}">
                  <a16:creationId xmlns:a16="http://schemas.microsoft.com/office/drawing/2014/main" id="{56595CA2-D748-4421-BCD9-791A7F2388A4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48">
              <a:extLst>
                <a:ext uri="{FF2B5EF4-FFF2-40B4-BE49-F238E27FC236}">
                  <a16:creationId xmlns:a16="http://schemas.microsoft.com/office/drawing/2014/main" id="{04914D06-2F78-4A8D-B491-CE8DC4A11602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49">
              <a:extLst>
                <a:ext uri="{FF2B5EF4-FFF2-40B4-BE49-F238E27FC236}">
                  <a16:creationId xmlns:a16="http://schemas.microsoft.com/office/drawing/2014/main" id="{E5DF3681-1B2F-48FD-B279-DB479F67216B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50">
              <a:extLst>
                <a:ext uri="{FF2B5EF4-FFF2-40B4-BE49-F238E27FC236}">
                  <a16:creationId xmlns:a16="http://schemas.microsoft.com/office/drawing/2014/main" id="{5D1E5622-ED62-48A7-AE82-017AF43F6356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51">
              <a:extLst>
                <a:ext uri="{FF2B5EF4-FFF2-40B4-BE49-F238E27FC236}">
                  <a16:creationId xmlns:a16="http://schemas.microsoft.com/office/drawing/2014/main" id="{559275EF-DC26-47AA-97A6-3E46FDCF0C67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52">
              <a:extLst>
                <a:ext uri="{FF2B5EF4-FFF2-40B4-BE49-F238E27FC236}">
                  <a16:creationId xmlns:a16="http://schemas.microsoft.com/office/drawing/2014/main" id="{452EDE01-C31F-44F5-9B50-85A1A37C665F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53">
              <a:extLst>
                <a:ext uri="{FF2B5EF4-FFF2-40B4-BE49-F238E27FC236}">
                  <a16:creationId xmlns:a16="http://schemas.microsoft.com/office/drawing/2014/main" id="{6F87171B-3B87-406C-9125-41B1B87268AA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54">
              <a:extLst>
                <a:ext uri="{FF2B5EF4-FFF2-40B4-BE49-F238E27FC236}">
                  <a16:creationId xmlns:a16="http://schemas.microsoft.com/office/drawing/2014/main" id="{651C5A04-AC65-48BD-8952-6C7050F3ABD8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55">
              <a:extLst>
                <a:ext uri="{FF2B5EF4-FFF2-40B4-BE49-F238E27FC236}">
                  <a16:creationId xmlns:a16="http://schemas.microsoft.com/office/drawing/2014/main" id="{85C1F868-D3F1-4334-AD0E-5872FF1DF75F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56">
              <a:extLst>
                <a:ext uri="{FF2B5EF4-FFF2-40B4-BE49-F238E27FC236}">
                  <a16:creationId xmlns:a16="http://schemas.microsoft.com/office/drawing/2014/main" id="{4F70A1DF-BD8D-4AA9-A6CB-84C258DD59A6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57">
              <a:extLst>
                <a:ext uri="{FF2B5EF4-FFF2-40B4-BE49-F238E27FC236}">
                  <a16:creationId xmlns:a16="http://schemas.microsoft.com/office/drawing/2014/main" id="{E6772B59-FBD0-4F81-B938-89AFFF407B96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58">
              <a:extLst>
                <a:ext uri="{FF2B5EF4-FFF2-40B4-BE49-F238E27FC236}">
                  <a16:creationId xmlns:a16="http://schemas.microsoft.com/office/drawing/2014/main" id="{F97912B7-4877-4724-9B53-DE467CC2A3D5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59">
              <a:extLst>
                <a:ext uri="{FF2B5EF4-FFF2-40B4-BE49-F238E27FC236}">
                  <a16:creationId xmlns:a16="http://schemas.microsoft.com/office/drawing/2014/main" id="{0C1FF1C4-E794-467C-814F-3DF9C0540742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60">
              <a:extLst>
                <a:ext uri="{FF2B5EF4-FFF2-40B4-BE49-F238E27FC236}">
                  <a16:creationId xmlns:a16="http://schemas.microsoft.com/office/drawing/2014/main" id="{EEA522A6-2C61-40B3-99E7-C3965D4CEED3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dd61">
              <a:extLst>
                <a:ext uri="{FF2B5EF4-FFF2-40B4-BE49-F238E27FC236}">
                  <a16:creationId xmlns:a16="http://schemas.microsoft.com/office/drawing/2014/main" id="{BB1EF3A9-9EC4-4ED0-9A7D-B173D88E41F6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dd62">
              <a:extLst>
                <a:ext uri="{FF2B5EF4-FFF2-40B4-BE49-F238E27FC236}">
                  <a16:creationId xmlns:a16="http://schemas.microsoft.com/office/drawing/2014/main" id="{1B9331A3-C535-4033-B2C4-9CA6FCB6478A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dd63">
              <a:extLst>
                <a:ext uri="{FF2B5EF4-FFF2-40B4-BE49-F238E27FC236}">
                  <a16:creationId xmlns:a16="http://schemas.microsoft.com/office/drawing/2014/main" id="{8898F88E-6741-48ED-9400-26CE3F87EA37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7" name="dd64">
              <a:extLst>
                <a:ext uri="{FF2B5EF4-FFF2-40B4-BE49-F238E27FC236}">
                  <a16:creationId xmlns:a16="http://schemas.microsoft.com/office/drawing/2014/main" id="{EE098CA3-7BC5-4674-B468-73E65F3B32A6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dd65">
              <a:extLst>
                <a:ext uri="{FF2B5EF4-FFF2-40B4-BE49-F238E27FC236}">
                  <a16:creationId xmlns:a16="http://schemas.microsoft.com/office/drawing/2014/main" id="{78F3B2AF-4561-4613-8D4C-658F4FC19B20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dd66">
              <a:extLst>
                <a:ext uri="{FF2B5EF4-FFF2-40B4-BE49-F238E27FC236}">
                  <a16:creationId xmlns:a16="http://schemas.microsoft.com/office/drawing/2014/main" id="{001843BA-9FF1-4626-9F02-970E4DA93E2D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dd67">
              <a:extLst>
                <a:ext uri="{FF2B5EF4-FFF2-40B4-BE49-F238E27FC236}">
                  <a16:creationId xmlns:a16="http://schemas.microsoft.com/office/drawing/2014/main" id="{445DD106-1FDD-405D-8A55-ED3E21A1A8E3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1" name="dd68">
              <a:extLst>
                <a:ext uri="{FF2B5EF4-FFF2-40B4-BE49-F238E27FC236}">
                  <a16:creationId xmlns:a16="http://schemas.microsoft.com/office/drawing/2014/main" id="{E64C1F9F-88F4-471C-A575-819310310BB0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2" name="dd69">
              <a:extLst>
                <a:ext uri="{FF2B5EF4-FFF2-40B4-BE49-F238E27FC236}">
                  <a16:creationId xmlns:a16="http://schemas.microsoft.com/office/drawing/2014/main" id="{870DA141-8409-44D6-8246-CEA46E0BE5AF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4" name="CompHeader">
            <a:extLst>
              <a:ext uri="{FF2B5EF4-FFF2-40B4-BE49-F238E27FC236}">
                <a16:creationId xmlns:a16="http://schemas.microsoft.com/office/drawing/2014/main" id="{C4067FF8-C81A-412C-BE8F-CBA2EE19426D}"/>
              </a:ext>
            </a:extLst>
          </p:cNvPr>
          <p:cNvSpPr txBox="1"/>
          <p:nvPr/>
        </p:nvSpPr>
        <p:spPr>
          <a:xfrm>
            <a:off x="14801852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25" name="Num1">
            <a:extLst>
              <a:ext uri="{FF2B5EF4-FFF2-40B4-BE49-F238E27FC236}">
                <a16:creationId xmlns:a16="http://schemas.microsoft.com/office/drawing/2014/main" id="{4E1A5862-F3C5-4C39-85F6-E1BC9215A577}"/>
              </a:ext>
            </a:extLst>
          </p:cNvPr>
          <p:cNvSpPr/>
          <p:nvPr/>
        </p:nvSpPr>
        <p:spPr>
          <a:xfrm>
            <a:off x="14823439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26" name="Item1">
            <a:extLst>
              <a:ext uri="{FF2B5EF4-FFF2-40B4-BE49-F238E27FC236}">
                <a16:creationId xmlns:a16="http://schemas.microsoft.com/office/drawing/2014/main" id="{8DE6CFAD-A4EA-4B67-A80C-C5103CA0D6B3}"/>
              </a:ext>
            </a:extLst>
          </p:cNvPr>
          <p:cNvSpPr txBox="1"/>
          <p:nvPr/>
        </p:nvSpPr>
        <p:spPr>
          <a:xfrm>
            <a:off x="15576550" y="5639207"/>
            <a:ext cx="218440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Плед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PLAIN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27" name="Num2">
            <a:extLst>
              <a:ext uri="{FF2B5EF4-FFF2-40B4-BE49-F238E27FC236}">
                <a16:creationId xmlns:a16="http://schemas.microsoft.com/office/drawing/2014/main" id="{705154C2-9E3E-43F9-A856-D56834852E3C}"/>
              </a:ext>
            </a:extLst>
          </p:cNvPr>
          <p:cNvSpPr/>
          <p:nvPr/>
        </p:nvSpPr>
        <p:spPr>
          <a:xfrm>
            <a:off x="14823439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28" name="Item2">
            <a:extLst>
              <a:ext uri="{FF2B5EF4-FFF2-40B4-BE49-F238E27FC236}">
                <a16:creationId xmlns:a16="http://schemas.microsoft.com/office/drawing/2014/main" id="{12D8415D-E85E-4ECF-B123-F150D22A71AA}"/>
              </a:ext>
            </a:extLst>
          </p:cNvPr>
          <p:cNvSpPr txBox="1"/>
          <p:nvPr/>
        </p:nvSpPr>
        <p:spPr>
          <a:xfrm>
            <a:off x="15576550" y="6375807"/>
            <a:ext cx="79644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Кружка Fun с силиконовым дном и крышкой</a:t>
            </a:r>
          </a:p>
        </p:txBody>
      </p:sp>
      <p:sp>
        <p:nvSpPr>
          <p:cNvPr id="129" name="Num3">
            <a:extLst>
              <a:ext uri="{FF2B5EF4-FFF2-40B4-BE49-F238E27FC236}">
                <a16:creationId xmlns:a16="http://schemas.microsoft.com/office/drawing/2014/main" id="{E49460DD-E626-4445-82B9-979C1E54C7A8}"/>
              </a:ext>
            </a:extLst>
          </p:cNvPr>
          <p:cNvSpPr/>
          <p:nvPr/>
        </p:nvSpPr>
        <p:spPr>
          <a:xfrm>
            <a:off x="14823439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30" name="Item3">
            <a:extLst>
              <a:ext uri="{FF2B5EF4-FFF2-40B4-BE49-F238E27FC236}">
                <a16:creationId xmlns:a16="http://schemas.microsoft.com/office/drawing/2014/main" id="{F66A35EF-667E-4E09-95C8-579BC9AF73F3}"/>
              </a:ext>
            </a:extLst>
          </p:cNvPr>
          <p:cNvSpPr txBox="1"/>
          <p:nvPr/>
        </p:nvSpPr>
        <p:spPr>
          <a:xfrm>
            <a:off x="15576550" y="7118756"/>
            <a:ext cx="551973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Самосборная коробка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Big BOX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31" name="ColorsHeader">
            <a:extLst>
              <a:ext uri="{FF2B5EF4-FFF2-40B4-BE49-F238E27FC236}">
                <a16:creationId xmlns:a16="http://schemas.microsoft.com/office/drawing/2014/main" id="{79F170E0-44EF-4E41-83C4-CD9838B30129}"/>
              </a:ext>
            </a:extLst>
          </p:cNvPr>
          <p:cNvSpPr txBox="1"/>
          <p:nvPr/>
        </p:nvSpPr>
        <p:spPr>
          <a:xfrm>
            <a:off x="14814552" y="8596782"/>
            <a:ext cx="1421765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4</a:t>
            </a:r>
          </a:p>
        </p:txBody>
      </p:sp>
      <p:sp>
        <p:nvSpPr>
          <p:cNvPr id="136" name="ThumbBox0">
            <a:extLst>
              <a:ext uri="{FF2B5EF4-FFF2-40B4-BE49-F238E27FC236}">
                <a16:creationId xmlns:a16="http://schemas.microsoft.com/office/drawing/2014/main" id="{E1D1F14B-439C-4A01-9426-D839CF7B1F74}"/>
              </a:ext>
            </a:extLst>
          </p:cNvPr>
          <p:cNvSpPr/>
          <p:nvPr/>
        </p:nvSpPr>
        <p:spPr>
          <a:xfrm>
            <a:off x="14824711" y="91452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" name="Рисунок 44">
            <a:hlinkClick r:id="rId7" tooltip="зеленый"/>
            <a:extLst>
              <a:ext uri="{FF2B5EF4-FFF2-40B4-BE49-F238E27FC236}">
                <a16:creationId xmlns:a16="http://schemas.microsoft.com/office/drawing/2014/main" id="{2A8C0BEF-A66E-4E38-872B-F0BCD50C358A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4239" y="9196070"/>
            <a:ext cx="1778000" cy="1778000"/>
          </a:xfrm>
          <a:prstGeom prst="rect">
            <a:avLst/>
          </a:prstGeom>
        </p:spPr>
      </p:pic>
      <p:sp>
        <p:nvSpPr>
          <p:cNvPr id="46" name="ColorDot0">
            <a:extLst>
              <a:ext uri="{FF2B5EF4-FFF2-40B4-BE49-F238E27FC236}">
                <a16:creationId xmlns:a16="http://schemas.microsoft.com/office/drawing/2014/main" id="{55FEB17B-1F96-4CAC-85FC-D2E7F2A10EC9}"/>
              </a:ext>
            </a:extLst>
          </p:cNvPr>
          <p:cNvSpPr>
            <a:spLocks/>
          </p:cNvSpPr>
          <p:nvPr/>
        </p:nvSpPr>
        <p:spPr>
          <a:xfrm>
            <a:off x="14824711" y="11277600"/>
            <a:ext cx="355600" cy="355600"/>
          </a:xfrm>
          <a:prstGeom prst="ellipse">
            <a:avLst/>
          </a:prstGeom>
          <a:solidFill>
            <a:srgbClr val="009A6E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7" name="ColorName0">
            <a:hlinkClick r:id="rId7"/>
            <a:extLst>
              <a:ext uri="{FF2B5EF4-FFF2-40B4-BE49-F238E27FC236}">
                <a16:creationId xmlns:a16="http://schemas.microsoft.com/office/drawing/2014/main" id="{31575B4B-C185-4980-A954-99ECB3C5BFE9}"/>
              </a:ext>
            </a:extLst>
          </p:cNvPr>
          <p:cNvSpPr txBox="1"/>
          <p:nvPr/>
        </p:nvSpPr>
        <p:spPr>
          <a:xfrm>
            <a:off x="14819630" y="11785219"/>
            <a:ext cx="1468438" cy="3606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200">
                <a:solidFill>
                  <a:srgbClr val="000000"/>
                </a:solidFill>
                <a:latin typeface="Montserrat SemiBold" panose="00000700000000000000" pitchFamily="2" charset="-52"/>
              </a:rPr>
              <a:t>зеленый</a:t>
            </a:r>
          </a:p>
        </p:txBody>
      </p:sp>
      <p:sp>
        <p:nvSpPr>
          <p:cNvPr id="138" name="ColorArticle0">
            <a:hlinkClick r:id="rId7"/>
            <a:extLst>
              <a:ext uri="{FF2B5EF4-FFF2-40B4-BE49-F238E27FC236}">
                <a16:creationId xmlns:a16="http://schemas.microsoft.com/office/drawing/2014/main" id="{EB2952B9-B8F8-48FD-950C-89CEABB72E4F}"/>
              </a:ext>
            </a:extLst>
          </p:cNvPr>
          <p:cNvSpPr txBox="1"/>
          <p:nvPr/>
        </p:nvSpPr>
        <p:spPr>
          <a:xfrm>
            <a:off x="14825980" y="12180189"/>
            <a:ext cx="1114425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39509/15</a:t>
            </a:r>
          </a:p>
        </p:txBody>
      </p:sp>
      <p:sp>
        <p:nvSpPr>
          <p:cNvPr id="139" name="ThumbBox1">
            <a:extLst>
              <a:ext uri="{FF2B5EF4-FFF2-40B4-BE49-F238E27FC236}">
                <a16:creationId xmlns:a16="http://schemas.microsoft.com/office/drawing/2014/main" id="{C7E539FA-5A0A-4862-A7D5-31B9395EE9C4}"/>
              </a:ext>
            </a:extLst>
          </p:cNvPr>
          <p:cNvSpPr/>
          <p:nvPr/>
        </p:nvSpPr>
        <p:spPr>
          <a:xfrm>
            <a:off x="17057370" y="91452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" name="Рисунок 50">
            <a:hlinkClick r:id="rId9" tooltip="оранжевый"/>
            <a:extLst>
              <a:ext uri="{FF2B5EF4-FFF2-40B4-BE49-F238E27FC236}">
                <a16:creationId xmlns:a16="http://schemas.microsoft.com/office/drawing/2014/main" id="{B208E661-B11E-4431-8924-293B9494BEFE}"/>
              </a:ext>
            </a:extLst>
          </p:cNvPr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6900" y="9196070"/>
            <a:ext cx="1778000" cy="1778000"/>
          </a:xfrm>
          <a:prstGeom prst="rect">
            <a:avLst/>
          </a:prstGeom>
        </p:spPr>
      </p:pic>
      <p:sp>
        <p:nvSpPr>
          <p:cNvPr id="52" name="ColorDot1">
            <a:extLst>
              <a:ext uri="{FF2B5EF4-FFF2-40B4-BE49-F238E27FC236}">
                <a16:creationId xmlns:a16="http://schemas.microsoft.com/office/drawing/2014/main" id="{C5984F99-CADA-459D-8F34-9ADA84506053}"/>
              </a:ext>
            </a:extLst>
          </p:cNvPr>
          <p:cNvSpPr>
            <a:spLocks/>
          </p:cNvSpPr>
          <p:nvPr/>
        </p:nvSpPr>
        <p:spPr>
          <a:xfrm>
            <a:off x="17057370" y="11277600"/>
            <a:ext cx="355600" cy="355600"/>
          </a:xfrm>
          <a:prstGeom prst="ellipse">
            <a:avLst/>
          </a:prstGeom>
          <a:solidFill>
            <a:srgbClr val="FF950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ColorName1">
            <a:hlinkClick r:id="rId9"/>
            <a:extLst>
              <a:ext uri="{FF2B5EF4-FFF2-40B4-BE49-F238E27FC236}">
                <a16:creationId xmlns:a16="http://schemas.microsoft.com/office/drawing/2014/main" id="{9604D264-A442-4B8B-BB53-2EC9C806079A}"/>
              </a:ext>
            </a:extLst>
          </p:cNvPr>
          <p:cNvSpPr txBox="1"/>
          <p:nvPr/>
        </p:nvSpPr>
        <p:spPr>
          <a:xfrm>
            <a:off x="17052289" y="11785219"/>
            <a:ext cx="1912938" cy="3606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200">
                <a:solidFill>
                  <a:srgbClr val="000000"/>
                </a:solidFill>
                <a:latin typeface="Montserrat SemiBold" panose="00000700000000000000" pitchFamily="2" charset="-52"/>
              </a:rPr>
              <a:t>оранжевый</a:t>
            </a:r>
          </a:p>
        </p:txBody>
      </p:sp>
      <p:sp>
        <p:nvSpPr>
          <p:cNvPr id="141" name="ColorArticle1">
            <a:hlinkClick r:id="rId9"/>
            <a:extLst>
              <a:ext uri="{FF2B5EF4-FFF2-40B4-BE49-F238E27FC236}">
                <a16:creationId xmlns:a16="http://schemas.microsoft.com/office/drawing/2014/main" id="{A200391C-17D6-4DE1-B5F0-7727B341083F}"/>
              </a:ext>
            </a:extLst>
          </p:cNvPr>
          <p:cNvSpPr txBox="1"/>
          <p:nvPr/>
        </p:nvSpPr>
        <p:spPr>
          <a:xfrm>
            <a:off x="17058641" y="12180189"/>
            <a:ext cx="1192213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39509/06</a:t>
            </a:r>
          </a:p>
        </p:txBody>
      </p:sp>
      <p:sp>
        <p:nvSpPr>
          <p:cNvPr id="142" name="ThumbBox2">
            <a:extLst>
              <a:ext uri="{FF2B5EF4-FFF2-40B4-BE49-F238E27FC236}">
                <a16:creationId xmlns:a16="http://schemas.microsoft.com/office/drawing/2014/main" id="{E795D566-9940-462B-B548-EB1FC533379B}"/>
              </a:ext>
            </a:extLst>
          </p:cNvPr>
          <p:cNvSpPr/>
          <p:nvPr/>
        </p:nvSpPr>
        <p:spPr>
          <a:xfrm>
            <a:off x="19290030" y="91452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7" name="Рисунок 56">
            <a:hlinkClick r:id="rId11" tooltip="фиолетовый"/>
            <a:extLst>
              <a:ext uri="{FF2B5EF4-FFF2-40B4-BE49-F238E27FC236}">
                <a16:creationId xmlns:a16="http://schemas.microsoft.com/office/drawing/2014/main" id="{99BEB95E-4B62-4B87-92DD-2C73BB55BECE}"/>
              </a:ext>
            </a:extLst>
          </p:cNvPr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9561" y="9196070"/>
            <a:ext cx="1778000" cy="1778000"/>
          </a:xfrm>
          <a:prstGeom prst="rect">
            <a:avLst/>
          </a:prstGeom>
        </p:spPr>
      </p:pic>
      <p:sp>
        <p:nvSpPr>
          <p:cNvPr id="58" name="ColorDot2">
            <a:extLst>
              <a:ext uri="{FF2B5EF4-FFF2-40B4-BE49-F238E27FC236}">
                <a16:creationId xmlns:a16="http://schemas.microsoft.com/office/drawing/2014/main" id="{2C9F9ADD-02F4-4D61-8BE4-26298A61BD02}"/>
              </a:ext>
            </a:extLst>
          </p:cNvPr>
          <p:cNvSpPr>
            <a:spLocks/>
          </p:cNvSpPr>
          <p:nvPr/>
        </p:nvSpPr>
        <p:spPr>
          <a:xfrm>
            <a:off x="19290030" y="11277600"/>
            <a:ext cx="355600" cy="355600"/>
          </a:xfrm>
          <a:prstGeom prst="ellipse">
            <a:avLst/>
          </a:prstGeom>
          <a:solidFill>
            <a:srgbClr val="4B0082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" name="ColorName2">
            <a:hlinkClick r:id="rId11"/>
            <a:extLst>
              <a:ext uri="{FF2B5EF4-FFF2-40B4-BE49-F238E27FC236}">
                <a16:creationId xmlns:a16="http://schemas.microsoft.com/office/drawing/2014/main" id="{6EB6AC44-875D-4644-94EC-7E6A74DAB5FF}"/>
              </a:ext>
            </a:extLst>
          </p:cNvPr>
          <p:cNvSpPr txBox="1"/>
          <p:nvPr/>
        </p:nvSpPr>
        <p:spPr>
          <a:xfrm>
            <a:off x="19284952" y="11785219"/>
            <a:ext cx="2049463" cy="3606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200">
                <a:solidFill>
                  <a:srgbClr val="000000"/>
                </a:solidFill>
                <a:latin typeface="Montserrat SemiBold" panose="00000700000000000000" pitchFamily="2" charset="-52"/>
              </a:rPr>
              <a:t>фиолетовый</a:t>
            </a:r>
          </a:p>
        </p:txBody>
      </p:sp>
      <p:sp>
        <p:nvSpPr>
          <p:cNvPr id="144" name="ColorArticle2">
            <a:hlinkClick r:id="rId11"/>
            <a:extLst>
              <a:ext uri="{FF2B5EF4-FFF2-40B4-BE49-F238E27FC236}">
                <a16:creationId xmlns:a16="http://schemas.microsoft.com/office/drawing/2014/main" id="{CD95D273-FF87-4A32-B0E7-777F0961B505}"/>
              </a:ext>
            </a:extLst>
          </p:cNvPr>
          <p:cNvSpPr txBox="1"/>
          <p:nvPr/>
        </p:nvSpPr>
        <p:spPr>
          <a:xfrm>
            <a:off x="19291300" y="12180189"/>
            <a:ext cx="1066800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39509/11</a:t>
            </a:r>
          </a:p>
        </p:txBody>
      </p:sp>
      <p:sp>
        <p:nvSpPr>
          <p:cNvPr id="145" name="ThumbBox3">
            <a:extLst>
              <a:ext uri="{FF2B5EF4-FFF2-40B4-BE49-F238E27FC236}">
                <a16:creationId xmlns:a16="http://schemas.microsoft.com/office/drawing/2014/main" id="{A99B5E17-11D1-4BAD-847E-C69AB85B15EC}"/>
              </a:ext>
            </a:extLst>
          </p:cNvPr>
          <p:cNvSpPr/>
          <p:nvPr/>
        </p:nvSpPr>
        <p:spPr>
          <a:xfrm>
            <a:off x="21522689" y="91452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3" name="Рисунок 62">
            <a:hlinkClick r:id="rId13" tooltip="черный"/>
            <a:extLst>
              <a:ext uri="{FF2B5EF4-FFF2-40B4-BE49-F238E27FC236}">
                <a16:creationId xmlns:a16="http://schemas.microsoft.com/office/drawing/2014/main" id="{07C89277-CA98-4490-B939-130878EB7DDC}"/>
              </a:ext>
            </a:extLst>
          </p:cNvPr>
          <p:cNvPicPr>
            <a:picLocks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2220" y="9196070"/>
            <a:ext cx="1778000" cy="1778000"/>
          </a:xfrm>
          <a:prstGeom prst="rect">
            <a:avLst/>
          </a:prstGeom>
        </p:spPr>
      </p:pic>
      <p:sp>
        <p:nvSpPr>
          <p:cNvPr id="64" name="ColorDot3">
            <a:extLst>
              <a:ext uri="{FF2B5EF4-FFF2-40B4-BE49-F238E27FC236}">
                <a16:creationId xmlns:a16="http://schemas.microsoft.com/office/drawing/2014/main" id="{E8B67FFC-16A5-43D5-9255-03E779E31022}"/>
              </a:ext>
            </a:extLst>
          </p:cNvPr>
          <p:cNvSpPr>
            <a:spLocks/>
          </p:cNvSpPr>
          <p:nvPr/>
        </p:nvSpPr>
        <p:spPr>
          <a:xfrm>
            <a:off x="21522689" y="11277600"/>
            <a:ext cx="355600" cy="355600"/>
          </a:xfrm>
          <a:prstGeom prst="ellipse">
            <a:avLst/>
          </a:prstGeom>
          <a:solidFill>
            <a:srgbClr val="00000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ColorName3">
            <a:hlinkClick r:id="rId13"/>
            <a:extLst>
              <a:ext uri="{FF2B5EF4-FFF2-40B4-BE49-F238E27FC236}">
                <a16:creationId xmlns:a16="http://schemas.microsoft.com/office/drawing/2014/main" id="{E501899E-0758-47E0-9D26-00F781A6CD9F}"/>
              </a:ext>
            </a:extLst>
          </p:cNvPr>
          <p:cNvSpPr txBox="1"/>
          <p:nvPr/>
        </p:nvSpPr>
        <p:spPr>
          <a:xfrm>
            <a:off x="21517611" y="11785219"/>
            <a:ext cx="1319213" cy="3606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200">
                <a:solidFill>
                  <a:srgbClr val="000000"/>
                </a:solidFill>
                <a:latin typeface="Montserrat SemiBold" panose="00000700000000000000" pitchFamily="2" charset="-52"/>
              </a:rPr>
              <a:t>черный</a:t>
            </a:r>
          </a:p>
        </p:txBody>
      </p:sp>
      <p:sp>
        <p:nvSpPr>
          <p:cNvPr id="147" name="ColorArticle3">
            <a:hlinkClick r:id="rId13"/>
            <a:extLst>
              <a:ext uri="{FF2B5EF4-FFF2-40B4-BE49-F238E27FC236}">
                <a16:creationId xmlns:a16="http://schemas.microsoft.com/office/drawing/2014/main" id="{9BDCCE0A-310F-4008-8CC3-9C7A57A265D5}"/>
              </a:ext>
            </a:extLst>
          </p:cNvPr>
          <p:cNvSpPr txBox="1"/>
          <p:nvPr/>
        </p:nvSpPr>
        <p:spPr>
          <a:xfrm>
            <a:off x="21523961" y="12180189"/>
            <a:ext cx="1160463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39509/35</a:t>
            </a:r>
          </a:p>
        </p:txBody>
      </p:sp>
      <p:pic>
        <p:nvPicPr>
          <p:cNvPr id="149" name="Logo">
            <a:extLst>
              <a:ext uri="{FF2B5EF4-FFF2-40B4-BE49-F238E27FC236}">
                <a16:creationId xmlns:a16="http://schemas.microsoft.com/office/drawing/2014/main" id="{09CA3046-0E5D-42EA-B83C-ADAF7AE83ED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4842489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775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BgLeft">
            <a:extLst>
              <a:ext uri="{FF2B5EF4-FFF2-40B4-BE49-F238E27FC236}">
                <a16:creationId xmlns:a16="http://schemas.microsoft.com/office/drawing/2014/main" id="{7AAC2496-40C3-44E6-A084-A755272942F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41000" cy="13716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C60CA62-B0D0-4FA4-9C0B-2730D3CB040C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0"/>
            <a:ext cx="13716000" cy="13716000"/>
          </a:xfrm>
          <a:prstGeom prst="rect">
            <a:avLst/>
          </a:prstGeom>
        </p:spPr>
      </p:pic>
      <p:sp>
        <p:nvSpPr>
          <p:cNvPr id="23" name="PerfStrip">
            <a:extLst>
              <a:ext uri="{FF2B5EF4-FFF2-40B4-BE49-F238E27FC236}">
                <a16:creationId xmlns:a16="http://schemas.microsoft.com/office/drawing/2014/main" id="{1BAD528F-DC4E-4E3B-956A-6D1EE48FFC81}"/>
              </a:ext>
            </a:extLst>
          </p:cNvPr>
          <p:cNvSpPr/>
          <p:nvPr/>
        </p:nvSpPr>
        <p:spPr>
          <a:xfrm>
            <a:off x="10541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B10F3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Kicker">
            <a:extLst>
              <a:ext uri="{FF2B5EF4-FFF2-40B4-BE49-F238E27FC236}">
                <a16:creationId xmlns:a16="http://schemas.microsoft.com/office/drawing/2014/main" id="{BC559459-D985-4243-A8DE-7C94F240E563}"/>
              </a:ext>
            </a:extLst>
          </p:cNvPr>
          <p:cNvSpPr txBox="1"/>
          <p:nvPr/>
        </p:nvSpPr>
        <p:spPr>
          <a:xfrm>
            <a:off x="980440" y="878535"/>
            <a:ext cx="612171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pc="195">
                <a:solidFill>
                  <a:srgbClr val="333440"/>
                </a:solidFill>
                <a:latin typeface="Montserrat SemiBold" panose="00000700000000000000" pitchFamily="2" charset="-52"/>
              </a:rPr>
              <a:t>ПОДАРОЧНЫЕ НАБОРЫ К НОВОМУ ГОДУ</a:t>
            </a:r>
          </a:p>
        </p:txBody>
      </p:sp>
      <p:sp>
        <p:nvSpPr>
          <p:cNvPr id="25" name="Title">
            <a:hlinkClick r:id="rId5"/>
            <a:extLst>
              <a:ext uri="{FF2B5EF4-FFF2-40B4-BE49-F238E27FC236}">
                <a16:creationId xmlns:a16="http://schemas.microsoft.com/office/drawing/2014/main" id="{9F3BEA5F-639B-495A-8053-6BCB86FE4619}"/>
              </a:ext>
            </a:extLst>
          </p:cNvPr>
          <p:cNvSpPr txBox="1"/>
          <p:nvPr/>
        </p:nvSpPr>
        <p:spPr>
          <a:xfrm>
            <a:off x="971551" y="1360201"/>
            <a:ext cx="5287963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5320">
                <a:gradFill flip="none" rotWithShape="1">
                  <a:gsLst>
                    <a:gs pos="0">
                      <a:srgbClr val="B10F34"/>
                    </a:gs>
                    <a:gs pos="100000">
                      <a:srgbClr val="400A13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С ЛЮБОВЬЮ!</a:t>
            </a:r>
          </a:p>
        </p:txBody>
      </p:sp>
      <p:pic>
        <p:nvPicPr>
          <p:cNvPr id="37" name="LinkPill">
            <a:hlinkClick r:id="rId5"/>
            <a:extLst>
              <a:ext uri="{FF2B5EF4-FFF2-40B4-BE49-F238E27FC236}">
                <a16:creationId xmlns:a16="http://schemas.microsoft.com/office/drawing/2014/main" id="{A37982E2-EB2D-4C76-A9CD-7D252FBDFF87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250"/>
            <a:ext cx="3797300" cy="384810"/>
          </a:xfrm>
          <a:prstGeom prst="rect">
            <a:avLst/>
          </a:prstGeom>
        </p:spPr>
      </p:pic>
      <p:sp>
        <p:nvSpPr>
          <p:cNvPr id="38" name="LinkText">
            <a:hlinkClick r:id="rId5"/>
            <a:extLst>
              <a:ext uri="{FF2B5EF4-FFF2-40B4-BE49-F238E27FC236}">
                <a16:creationId xmlns:a16="http://schemas.microsoft.com/office/drawing/2014/main" id="{E3279D00-0F3E-402B-94B6-6D6A15181C32}"/>
              </a:ext>
            </a:extLst>
          </p:cNvPr>
          <p:cNvSpPr txBox="1"/>
          <p:nvPr/>
        </p:nvSpPr>
        <p:spPr>
          <a:xfrm>
            <a:off x="971551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9" name="LinkArrow">
            <a:hlinkClick r:id="rId5"/>
            <a:extLst>
              <a:ext uri="{FF2B5EF4-FFF2-40B4-BE49-F238E27FC236}">
                <a16:creationId xmlns:a16="http://schemas.microsoft.com/office/drawing/2014/main" id="{ED0672BE-1741-41F1-8375-A79373A2CB3F}"/>
              </a:ext>
            </a:extLst>
          </p:cNvPr>
          <p:cNvSpPr/>
          <p:nvPr/>
        </p:nvSpPr>
        <p:spPr>
          <a:xfrm>
            <a:off x="3553460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Subtitle">
            <a:extLst>
              <a:ext uri="{FF2B5EF4-FFF2-40B4-BE49-F238E27FC236}">
                <a16:creationId xmlns:a16="http://schemas.microsoft.com/office/drawing/2014/main" id="{05A9132D-C4E3-41AA-8302-AED7A3D9B0EE}"/>
              </a:ext>
            </a:extLst>
          </p:cNvPr>
          <p:cNvSpPr txBox="1"/>
          <p:nvPr/>
        </p:nvSpPr>
        <p:spPr>
          <a:xfrm>
            <a:off x="971551" y="3004769"/>
            <a:ext cx="7616825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Маленький подарок-сюрприз —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выражение заботы и признательности.</a:t>
            </a:r>
          </a:p>
        </p:txBody>
      </p:sp>
      <p:grpSp>
        <p:nvGrpSpPr>
          <p:cNvPr id="111" name="DottedLine">
            <a:extLst>
              <a:ext uri="{FF2B5EF4-FFF2-40B4-BE49-F238E27FC236}">
                <a16:creationId xmlns:a16="http://schemas.microsoft.com/office/drawing/2014/main" id="{4508E311-9878-409E-BE60-A0DEF46639D7}"/>
              </a:ext>
            </a:extLst>
          </p:cNvPr>
          <p:cNvGrpSpPr/>
          <p:nvPr/>
        </p:nvGrpSpPr>
        <p:grpSpPr>
          <a:xfrm>
            <a:off x="0" y="4341495"/>
            <a:ext cx="10476408" cy="21590"/>
            <a:chOff x="0" y="4341495"/>
            <a:chExt cx="10476408" cy="21590"/>
          </a:xfrm>
        </p:grpSpPr>
        <p:sp>
          <p:nvSpPr>
            <p:cNvPr id="41" name="dd0">
              <a:extLst>
                <a:ext uri="{FF2B5EF4-FFF2-40B4-BE49-F238E27FC236}">
                  <a16:creationId xmlns:a16="http://schemas.microsoft.com/office/drawing/2014/main" id="{64454545-2C75-401D-9CD6-F5D4C3250B68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1">
              <a:extLst>
                <a:ext uri="{FF2B5EF4-FFF2-40B4-BE49-F238E27FC236}">
                  <a16:creationId xmlns:a16="http://schemas.microsoft.com/office/drawing/2014/main" id="{4A7B0DE6-4D7E-4517-B68E-3AF695EE9628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2">
              <a:extLst>
                <a:ext uri="{FF2B5EF4-FFF2-40B4-BE49-F238E27FC236}">
                  <a16:creationId xmlns:a16="http://schemas.microsoft.com/office/drawing/2014/main" id="{04A03EC3-2DE4-4547-B26A-34D2E4E2FC46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dd3">
              <a:extLst>
                <a:ext uri="{FF2B5EF4-FFF2-40B4-BE49-F238E27FC236}">
                  <a16:creationId xmlns:a16="http://schemas.microsoft.com/office/drawing/2014/main" id="{F724EE52-BE08-41E2-B0CC-61460272EB18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4">
              <a:extLst>
                <a:ext uri="{FF2B5EF4-FFF2-40B4-BE49-F238E27FC236}">
                  <a16:creationId xmlns:a16="http://schemas.microsoft.com/office/drawing/2014/main" id="{580FE13D-E8ED-4E00-89C4-869492866575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5">
              <a:extLst>
                <a:ext uri="{FF2B5EF4-FFF2-40B4-BE49-F238E27FC236}">
                  <a16:creationId xmlns:a16="http://schemas.microsoft.com/office/drawing/2014/main" id="{CC50C911-B3C6-4273-AA31-F17B5CA83D1C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6">
              <a:extLst>
                <a:ext uri="{FF2B5EF4-FFF2-40B4-BE49-F238E27FC236}">
                  <a16:creationId xmlns:a16="http://schemas.microsoft.com/office/drawing/2014/main" id="{F839F709-9758-4391-A910-5529500C8823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7">
              <a:extLst>
                <a:ext uri="{FF2B5EF4-FFF2-40B4-BE49-F238E27FC236}">
                  <a16:creationId xmlns:a16="http://schemas.microsoft.com/office/drawing/2014/main" id="{14E4FBB4-3E7A-4A11-BBF9-073F0C7930C9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8">
              <a:extLst>
                <a:ext uri="{FF2B5EF4-FFF2-40B4-BE49-F238E27FC236}">
                  <a16:creationId xmlns:a16="http://schemas.microsoft.com/office/drawing/2014/main" id="{4583FDD6-7D09-4DE8-8692-FDF06C610549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9">
              <a:extLst>
                <a:ext uri="{FF2B5EF4-FFF2-40B4-BE49-F238E27FC236}">
                  <a16:creationId xmlns:a16="http://schemas.microsoft.com/office/drawing/2014/main" id="{38C544ED-A051-4169-BDD3-6FA7AC15413A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10">
              <a:extLst>
                <a:ext uri="{FF2B5EF4-FFF2-40B4-BE49-F238E27FC236}">
                  <a16:creationId xmlns:a16="http://schemas.microsoft.com/office/drawing/2014/main" id="{A79BDC08-F7DF-4F87-8D55-4A07A4FB7C1B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11">
              <a:extLst>
                <a:ext uri="{FF2B5EF4-FFF2-40B4-BE49-F238E27FC236}">
                  <a16:creationId xmlns:a16="http://schemas.microsoft.com/office/drawing/2014/main" id="{26CBDDE8-BFBA-48C2-9165-F270C0073A38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12">
              <a:extLst>
                <a:ext uri="{FF2B5EF4-FFF2-40B4-BE49-F238E27FC236}">
                  <a16:creationId xmlns:a16="http://schemas.microsoft.com/office/drawing/2014/main" id="{D79E75CC-F1A6-4FE6-934D-FFA54A1C29A2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13">
              <a:extLst>
                <a:ext uri="{FF2B5EF4-FFF2-40B4-BE49-F238E27FC236}">
                  <a16:creationId xmlns:a16="http://schemas.microsoft.com/office/drawing/2014/main" id="{607458E9-7C73-4AE1-B2F4-F68C7A2A1D19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14">
              <a:extLst>
                <a:ext uri="{FF2B5EF4-FFF2-40B4-BE49-F238E27FC236}">
                  <a16:creationId xmlns:a16="http://schemas.microsoft.com/office/drawing/2014/main" id="{453088C4-E975-4B3C-A4F4-4A79C3BD9B74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5">
              <a:extLst>
                <a:ext uri="{FF2B5EF4-FFF2-40B4-BE49-F238E27FC236}">
                  <a16:creationId xmlns:a16="http://schemas.microsoft.com/office/drawing/2014/main" id="{2CB1D716-3D46-4650-BD53-C57EF7A78A28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16">
              <a:extLst>
                <a:ext uri="{FF2B5EF4-FFF2-40B4-BE49-F238E27FC236}">
                  <a16:creationId xmlns:a16="http://schemas.microsoft.com/office/drawing/2014/main" id="{389D4F56-A3C9-400D-A6C4-B160967FA05B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17">
              <a:extLst>
                <a:ext uri="{FF2B5EF4-FFF2-40B4-BE49-F238E27FC236}">
                  <a16:creationId xmlns:a16="http://schemas.microsoft.com/office/drawing/2014/main" id="{221C1AD4-25FF-4DDD-BE8F-8705F45820B7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18">
              <a:extLst>
                <a:ext uri="{FF2B5EF4-FFF2-40B4-BE49-F238E27FC236}">
                  <a16:creationId xmlns:a16="http://schemas.microsoft.com/office/drawing/2014/main" id="{B3A80A2F-5722-4BE9-BC58-AD5B2D6314AD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19">
              <a:extLst>
                <a:ext uri="{FF2B5EF4-FFF2-40B4-BE49-F238E27FC236}">
                  <a16:creationId xmlns:a16="http://schemas.microsoft.com/office/drawing/2014/main" id="{247B2CD4-4C88-4586-9906-8588079FACC9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20">
              <a:extLst>
                <a:ext uri="{FF2B5EF4-FFF2-40B4-BE49-F238E27FC236}">
                  <a16:creationId xmlns:a16="http://schemas.microsoft.com/office/drawing/2014/main" id="{C7668DBC-1D52-4905-9822-3C05F7408941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21">
              <a:extLst>
                <a:ext uri="{FF2B5EF4-FFF2-40B4-BE49-F238E27FC236}">
                  <a16:creationId xmlns:a16="http://schemas.microsoft.com/office/drawing/2014/main" id="{796F7BA2-9660-4FFC-BF28-0FC797A4D0A4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22">
              <a:extLst>
                <a:ext uri="{FF2B5EF4-FFF2-40B4-BE49-F238E27FC236}">
                  <a16:creationId xmlns:a16="http://schemas.microsoft.com/office/drawing/2014/main" id="{7A2DEBFD-5601-482F-832B-84FC57F77D27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23">
              <a:extLst>
                <a:ext uri="{FF2B5EF4-FFF2-40B4-BE49-F238E27FC236}">
                  <a16:creationId xmlns:a16="http://schemas.microsoft.com/office/drawing/2014/main" id="{F17D373F-BCA9-4AA0-B01D-EA851883408B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24">
              <a:extLst>
                <a:ext uri="{FF2B5EF4-FFF2-40B4-BE49-F238E27FC236}">
                  <a16:creationId xmlns:a16="http://schemas.microsoft.com/office/drawing/2014/main" id="{D5E22785-2EEF-4671-A9C8-0B838FC06703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25">
              <a:extLst>
                <a:ext uri="{FF2B5EF4-FFF2-40B4-BE49-F238E27FC236}">
                  <a16:creationId xmlns:a16="http://schemas.microsoft.com/office/drawing/2014/main" id="{45BBC4BF-ADFE-4A6D-9CCB-C8AEFB52C491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26">
              <a:extLst>
                <a:ext uri="{FF2B5EF4-FFF2-40B4-BE49-F238E27FC236}">
                  <a16:creationId xmlns:a16="http://schemas.microsoft.com/office/drawing/2014/main" id="{38F06E4D-2C87-4D18-8DAA-C82A4ADB19C1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27">
              <a:extLst>
                <a:ext uri="{FF2B5EF4-FFF2-40B4-BE49-F238E27FC236}">
                  <a16:creationId xmlns:a16="http://schemas.microsoft.com/office/drawing/2014/main" id="{553E613A-386C-4F3A-8881-F1E44D5B0795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28">
              <a:extLst>
                <a:ext uri="{FF2B5EF4-FFF2-40B4-BE49-F238E27FC236}">
                  <a16:creationId xmlns:a16="http://schemas.microsoft.com/office/drawing/2014/main" id="{015E5BF8-4C4B-4107-9EBC-EA747C748137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29">
              <a:extLst>
                <a:ext uri="{FF2B5EF4-FFF2-40B4-BE49-F238E27FC236}">
                  <a16:creationId xmlns:a16="http://schemas.microsoft.com/office/drawing/2014/main" id="{E34B6F62-466B-41B4-A3B1-097B9DFA5CDD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30">
              <a:extLst>
                <a:ext uri="{FF2B5EF4-FFF2-40B4-BE49-F238E27FC236}">
                  <a16:creationId xmlns:a16="http://schemas.microsoft.com/office/drawing/2014/main" id="{FEC186E9-9730-41D7-B1EC-E828682CC879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31">
              <a:extLst>
                <a:ext uri="{FF2B5EF4-FFF2-40B4-BE49-F238E27FC236}">
                  <a16:creationId xmlns:a16="http://schemas.microsoft.com/office/drawing/2014/main" id="{D21ECE7D-3A3C-4A1C-9B43-AB5EE2E92377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32">
              <a:extLst>
                <a:ext uri="{FF2B5EF4-FFF2-40B4-BE49-F238E27FC236}">
                  <a16:creationId xmlns:a16="http://schemas.microsoft.com/office/drawing/2014/main" id="{247057AA-99D7-4865-84F7-C2E850A13505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33">
              <a:extLst>
                <a:ext uri="{FF2B5EF4-FFF2-40B4-BE49-F238E27FC236}">
                  <a16:creationId xmlns:a16="http://schemas.microsoft.com/office/drawing/2014/main" id="{C1CA2AEF-8F45-4139-9FF1-16207594CF1A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34">
              <a:extLst>
                <a:ext uri="{FF2B5EF4-FFF2-40B4-BE49-F238E27FC236}">
                  <a16:creationId xmlns:a16="http://schemas.microsoft.com/office/drawing/2014/main" id="{CA9F57CF-090A-44D3-9FC6-028863FFE460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35">
              <a:extLst>
                <a:ext uri="{FF2B5EF4-FFF2-40B4-BE49-F238E27FC236}">
                  <a16:creationId xmlns:a16="http://schemas.microsoft.com/office/drawing/2014/main" id="{29B30392-1808-449F-9002-B167C6AF50A3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36">
              <a:extLst>
                <a:ext uri="{FF2B5EF4-FFF2-40B4-BE49-F238E27FC236}">
                  <a16:creationId xmlns:a16="http://schemas.microsoft.com/office/drawing/2014/main" id="{270C81DF-F65B-493E-AFAD-4328C104A0E1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37">
              <a:extLst>
                <a:ext uri="{FF2B5EF4-FFF2-40B4-BE49-F238E27FC236}">
                  <a16:creationId xmlns:a16="http://schemas.microsoft.com/office/drawing/2014/main" id="{E69F7B8D-568E-4606-8DBA-DF0847EEBD21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38">
              <a:extLst>
                <a:ext uri="{FF2B5EF4-FFF2-40B4-BE49-F238E27FC236}">
                  <a16:creationId xmlns:a16="http://schemas.microsoft.com/office/drawing/2014/main" id="{9880C6CB-F9A3-4AB4-BE60-D35133E44D08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39">
              <a:extLst>
                <a:ext uri="{FF2B5EF4-FFF2-40B4-BE49-F238E27FC236}">
                  <a16:creationId xmlns:a16="http://schemas.microsoft.com/office/drawing/2014/main" id="{3F6F7F63-6098-4C28-AC4D-0727ABA871C5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40">
              <a:extLst>
                <a:ext uri="{FF2B5EF4-FFF2-40B4-BE49-F238E27FC236}">
                  <a16:creationId xmlns:a16="http://schemas.microsoft.com/office/drawing/2014/main" id="{131DB105-C78B-4D3B-B49B-280D5550B1F1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41">
              <a:extLst>
                <a:ext uri="{FF2B5EF4-FFF2-40B4-BE49-F238E27FC236}">
                  <a16:creationId xmlns:a16="http://schemas.microsoft.com/office/drawing/2014/main" id="{A14973CE-EBB7-4527-A7C0-B818F683B3DB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42">
              <a:extLst>
                <a:ext uri="{FF2B5EF4-FFF2-40B4-BE49-F238E27FC236}">
                  <a16:creationId xmlns:a16="http://schemas.microsoft.com/office/drawing/2014/main" id="{07B0A3A7-68F6-461E-985D-EC59CBEA57CC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43">
              <a:extLst>
                <a:ext uri="{FF2B5EF4-FFF2-40B4-BE49-F238E27FC236}">
                  <a16:creationId xmlns:a16="http://schemas.microsoft.com/office/drawing/2014/main" id="{33F760F6-66A4-4287-B05B-62FBD9A743E4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44">
              <a:extLst>
                <a:ext uri="{FF2B5EF4-FFF2-40B4-BE49-F238E27FC236}">
                  <a16:creationId xmlns:a16="http://schemas.microsoft.com/office/drawing/2014/main" id="{1B5EEE09-847B-4C58-B010-FC0467B8A690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45">
              <a:extLst>
                <a:ext uri="{FF2B5EF4-FFF2-40B4-BE49-F238E27FC236}">
                  <a16:creationId xmlns:a16="http://schemas.microsoft.com/office/drawing/2014/main" id="{7289F479-678B-49B1-8EED-5C17D5FBA588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46">
              <a:extLst>
                <a:ext uri="{FF2B5EF4-FFF2-40B4-BE49-F238E27FC236}">
                  <a16:creationId xmlns:a16="http://schemas.microsoft.com/office/drawing/2014/main" id="{EBD92CB5-758D-4DCB-8AE3-A141EC42A439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47">
              <a:extLst>
                <a:ext uri="{FF2B5EF4-FFF2-40B4-BE49-F238E27FC236}">
                  <a16:creationId xmlns:a16="http://schemas.microsoft.com/office/drawing/2014/main" id="{79BB2DDD-121D-410F-B3D2-89C284D60DFD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48">
              <a:extLst>
                <a:ext uri="{FF2B5EF4-FFF2-40B4-BE49-F238E27FC236}">
                  <a16:creationId xmlns:a16="http://schemas.microsoft.com/office/drawing/2014/main" id="{11683262-1AC7-402E-9962-3E05E5B93864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49">
              <a:extLst>
                <a:ext uri="{FF2B5EF4-FFF2-40B4-BE49-F238E27FC236}">
                  <a16:creationId xmlns:a16="http://schemas.microsoft.com/office/drawing/2014/main" id="{7FCEECB0-DFFE-4B23-847E-B52641C6D6FB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50">
              <a:extLst>
                <a:ext uri="{FF2B5EF4-FFF2-40B4-BE49-F238E27FC236}">
                  <a16:creationId xmlns:a16="http://schemas.microsoft.com/office/drawing/2014/main" id="{459EE927-93BD-4EC8-958B-3D7D422952B9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51">
              <a:extLst>
                <a:ext uri="{FF2B5EF4-FFF2-40B4-BE49-F238E27FC236}">
                  <a16:creationId xmlns:a16="http://schemas.microsoft.com/office/drawing/2014/main" id="{E5192AC3-9F87-496F-B8D3-8819516A9C26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52">
              <a:extLst>
                <a:ext uri="{FF2B5EF4-FFF2-40B4-BE49-F238E27FC236}">
                  <a16:creationId xmlns:a16="http://schemas.microsoft.com/office/drawing/2014/main" id="{824F4B0E-847F-4507-AB53-B07FD404A7B2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53">
              <a:extLst>
                <a:ext uri="{FF2B5EF4-FFF2-40B4-BE49-F238E27FC236}">
                  <a16:creationId xmlns:a16="http://schemas.microsoft.com/office/drawing/2014/main" id="{A3123EE4-C127-4480-8200-3D5B0E4F02CB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54">
              <a:extLst>
                <a:ext uri="{FF2B5EF4-FFF2-40B4-BE49-F238E27FC236}">
                  <a16:creationId xmlns:a16="http://schemas.microsoft.com/office/drawing/2014/main" id="{D365449C-0070-41D5-B8AC-8B1EB2A98907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55">
              <a:extLst>
                <a:ext uri="{FF2B5EF4-FFF2-40B4-BE49-F238E27FC236}">
                  <a16:creationId xmlns:a16="http://schemas.microsoft.com/office/drawing/2014/main" id="{E1102A3D-35F6-4394-BFD2-C60A0392EA24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56">
              <a:extLst>
                <a:ext uri="{FF2B5EF4-FFF2-40B4-BE49-F238E27FC236}">
                  <a16:creationId xmlns:a16="http://schemas.microsoft.com/office/drawing/2014/main" id="{928D833E-F51C-4416-A54A-2FA94577B6D3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57">
              <a:extLst>
                <a:ext uri="{FF2B5EF4-FFF2-40B4-BE49-F238E27FC236}">
                  <a16:creationId xmlns:a16="http://schemas.microsoft.com/office/drawing/2014/main" id="{867CCCD4-1E50-4291-BCD3-58EFC13315CA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58">
              <a:extLst>
                <a:ext uri="{FF2B5EF4-FFF2-40B4-BE49-F238E27FC236}">
                  <a16:creationId xmlns:a16="http://schemas.microsoft.com/office/drawing/2014/main" id="{5C64653F-E4EF-4214-B885-003429078890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59">
              <a:extLst>
                <a:ext uri="{FF2B5EF4-FFF2-40B4-BE49-F238E27FC236}">
                  <a16:creationId xmlns:a16="http://schemas.microsoft.com/office/drawing/2014/main" id="{0BD175C6-AF36-4FAD-B9BE-B3E2CEB923B9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60">
              <a:extLst>
                <a:ext uri="{FF2B5EF4-FFF2-40B4-BE49-F238E27FC236}">
                  <a16:creationId xmlns:a16="http://schemas.microsoft.com/office/drawing/2014/main" id="{D85667EB-59F7-470D-A60D-8AB752D0052D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61">
              <a:extLst>
                <a:ext uri="{FF2B5EF4-FFF2-40B4-BE49-F238E27FC236}">
                  <a16:creationId xmlns:a16="http://schemas.microsoft.com/office/drawing/2014/main" id="{CD376887-16FE-4AFB-B4EC-A238C6BB0EC8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62">
              <a:extLst>
                <a:ext uri="{FF2B5EF4-FFF2-40B4-BE49-F238E27FC236}">
                  <a16:creationId xmlns:a16="http://schemas.microsoft.com/office/drawing/2014/main" id="{AD2F7380-8C58-4ED3-B544-3F51C3AE3F78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63">
              <a:extLst>
                <a:ext uri="{FF2B5EF4-FFF2-40B4-BE49-F238E27FC236}">
                  <a16:creationId xmlns:a16="http://schemas.microsoft.com/office/drawing/2014/main" id="{C925B36A-2B86-4279-B9F1-356192F5C77C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64">
              <a:extLst>
                <a:ext uri="{FF2B5EF4-FFF2-40B4-BE49-F238E27FC236}">
                  <a16:creationId xmlns:a16="http://schemas.microsoft.com/office/drawing/2014/main" id="{701FD1D7-1BFD-48CC-86F8-EEF3D827C776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65">
              <a:extLst>
                <a:ext uri="{FF2B5EF4-FFF2-40B4-BE49-F238E27FC236}">
                  <a16:creationId xmlns:a16="http://schemas.microsoft.com/office/drawing/2014/main" id="{EDDB554C-2BAA-46F2-8D00-7684423E9CDE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66">
              <a:extLst>
                <a:ext uri="{FF2B5EF4-FFF2-40B4-BE49-F238E27FC236}">
                  <a16:creationId xmlns:a16="http://schemas.microsoft.com/office/drawing/2014/main" id="{011F5A65-A042-419F-B9E1-7F5E8F448E04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67">
              <a:extLst>
                <a:ext uri="{FF2B5EF4-FFF2-40B4-BE49-F238E27FC236}">
                  <a16:creationId xmlns:a16="http://schemas.microsoft.com/office/drawing/2014/main" id="{99F370A3-D340-473F-82D0-C1EF40460F46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68">
              <a:extLst>
                <a:ext uri="{FF2B5EF4-FFF2-40B4-BE49-F238E27FC236}">
                  <a16:creationId xmlns:a16="http://schemas.microsoft.com/office/drawing/2014/main" id="{B140B410-3475-4CF5-9CD9-21007491D818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69">
              <a:extLst>
                <a:ext uri="{FF2B5EF4-FFF2-40B4-BE49-F238E27FC236}">
                  <a16:creationId xmlns:a16="http://schemas.microsoft.com/office/drawing/2014/main" id="{35834E8F-CBFD-48D0-B930-45F602F87E9D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2" name="CompHeader">
            <a:extLst>
              <a:ext uri="{FF2B5EF4-FFF2-40B4-BE49-F238E27FC236}">
                <a16:creationId xmlns:a16="http://schemas.microsoft.com/office/drawing/2014/main" id="{7126CBD0-FE92-417A-A386-D86D568008D0}"/>
              </a:ext>
            </a:extLst>
          </p:cNvPr>
          <p:cNvSpPr txBox="1"/>
          <p:nvPr/>
        </p:nvSpPr>
        <p:spPr>
          <a:xfrm>
            <a:off x="958851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13" name="Num1">
            <a:extLst>
              <a:ext uri="{FF2B5EF4-FFF2-40B4-BE49-F238E27FC236}">
                <a16:creationId xmlns:a16="http://schemas.microsoft.com/office/drawing/2014/main" id="{04BE5819-1581-4D79-8AF7-7C92CA4FB28B}"/>
              </a:ext>
            </a:extLst>
          </p:cNvPr>
          <p:cNvSpPr/>
          <p:nvPr/>
        </p:nvSpPr>
        <p:spPr>
          <a:xfrm>
            <a:off x="980440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14" name="Item1">
            <a:extLst>
              <a:ext uri="{FF2B5EF4-FFF2-40B4-BE49-F238E27FC236}">
                <a16:creationId xmlns:a16="http://schemas.microsoft.com/office/drawing/2014/main" id="{867BC356-543D-4821-A9FD-F82D5310826C}"/>
              </a:ext>
            </a:extLst>
          </p:cNvPr>
          <p:cNvSpPr txBox="1"/>
          <p:nvPr/>
        </p:nvSpPr>
        <p:spPr>
          <a:xfrm>
            <a:off x="1733550" y="5639207"/>
            <a:ext cx="14620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Кружка</a:t>
            </a:r>
          </a:p>
        </p:txBody>
      </p:sp>
      <p:sp>
        <p:nvSpPr>
          <p:cNvPr id="115" name="Num2">
            <a:extLst>
              <a:ext uri="{FF2B5EF4-FFF2-40B4-BE49-F238E27FC236}">
                <a16:creationId xmlns:a16="http://schemas.microsoft.com/office/drawing/2014/main" id="{95263CB5-9149-4E82-B9E1-99F154EA04B9}"/>
              </a:ext>
            </a:extLst>
          </p:cNvPr>
          <p:cNvSpPr/>
          <p:nvPr/>
        </p:nvSpPr>
        <p:spPr>
          <a:xfrm>
            <a:off x="980440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16" name="Item2">
            <a:extLst>
              <a:ext uri="{FF2B5EF4-FFF2-40B4-BE49-F238E27FC236}">
                <a16:creationId xmlns:a16="http://schemas.microsoft.com/office/drawing/2014/main" id="{DE43F929-9A76-44DB-9D12-95BEB27313F7}"/>
              </a:ext>
            </a:extLst>
          </p:cNvPr>
          <p:cNvSpPr txBox="1"/>
          <p:nvPr/>
        </p:nvSpPr>
        <p:spPr>
          <a:xfrm>
            <a:off x="1733551" y="6375807"/>
            <a:ext cx="354171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Сердце-антистресс</a:t>
            </a:r>
          </a:p>
        </p:txBody>
      </p:sp>
      <p:sp>
        <p:nvSpPr>
          <p:cNvPr id="117" name="Num3">
            <a:extLst>
              <a:ext uri="{FF2B5EF4-FFF2-40B4-BE49-F238E27FC236}">
                <a16:creationId xmlns:a16="http://schemas.microsoft.com/office/drawing/2014/main" id="{6D210704-3F1A-4D9C-BDF7-6F580FD12E8C}"/>
              </a:ext>
            </a:extLst>
          </p:cNvPr>
          <p:cNvSpPr/>
          <p:nvPr/>
        </p:nvSpPr>
        <p:spPr>
          <a:xfrm>
            <a:off x="980440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18" name="Item3">
            <a:extLst>
              <a:ext uri="{FF2B5EF4-FFF2-40B4-BE49-F238E27FC236}">
                <a16:creationId xmlns:a16="http://schemas.microsoft.com/office/drawing/2014/main" id="{9D8D5D01-F227-44B9-BE52-C2F33805C318}"/>
              </a:ext>
            </a:extLst>
          </p:cNvPr>
          <p:cNvSpPr txBox="1"/>
          <p:nvPr/>
        </p:nvSpPr>
        <p:spPr>
          <a:xfrm>
            <a:off x="1733551" y="7118756"/>
            <a:ext cx="382587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Подарочная коробка</a:t>
            </a:r>
          </a:p>
        </p:txBody>
      </p:sp>
      <p:sp>
        <p:nvSpPr>
          <p:cNvPr id="119" name="ColorsHeader">
            <a:extLst>
              <a:ext uri="{FF2B5EF4-FFF2-40B4-BE49-F238E27FC236}">
                <a16:creationId xmlns:a16="http://schemas.microsoft.com/office/drawing/2014/main" id="{C37A5BB8-9B76-43CA-A505-35F43141474F}"/>
              </a:ext>
            </a:extLst>
          </p:cNvPr>
          <p:cNvSpPr txBox="1"/>
          <p:nvPr/>
        </p:nvSpPr>
        <p:spPr>
          <a:xfrm>
            <a:off x="971550" y="8596782"/>
            <a:ext cx="1361440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1</a:t>
            </a:r>
          </a:p>
        </p:txBody>
      </p:sp>
      <p:sp>
        <p:nvSpPr>
          <p:cNvPr id="120" name="ThumbBox0">
            <a:extLst>
              <a:ext uri="{FF2B5EF4-FFF2-40B4-BE49-F238E27FC236}">
                <a16:creationId xmlns:a16="http://schemas.microsoft.com/office/drawing/2014/main" id="{3A5E6A1B-AD41-4F21-824B-832A2201DD9C}"/>
              </a:ext>
            </a:extLst>
          </p:cNvPr>
          <p:cNvSpPr/>
          <p:nvPr/>
        </p:nvSpPr>
        <p:spPr>
          <a:xfrm>
            <a:off x="981710" y="91452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" name="Рисунок 29">
            <a:hlinkClick r:id="rId7" tooltip="черный, красный"/>
            <a:extLst>
              <a:ext uri="{FF2B5EF4-FFF2-40B4-BE49-F238E27FC236}">
                <a16:creationId xmlns:a16="http://schemas.microsoft.com/office/drawing/2014/main" id="{A4F0B552-30DB-4045-9644-B8A8FF034E22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10" y="9196070"/>
            <a:ext cx="1778000" cy="1778000"/>
          </a:xfrm>
          <a:prstGeom prst="rect">
            <a:avLst/>
          </a:prstGeom>
        </p:spPr>
      </p:pic>
      <p:grpSp>
        <p:nvGrpSpPr>
          <p:cNvPr id="34" name="ColorDot0">
            <a:extLst>
              <a:ext uri="{FF2B5EF4-FFF2-40B4-BE49-F238E27FC236}">
                <a16:creationId xmlns:a16="http://schemas.microsoft.com/office/drawing/2014/main" id="{7B702CB5-4778-4B25-8E06-0BE1CA5B5DBA}"/>
              </a:ext>
            </a:extLst>
          </p:cNvPr>
          <p:cNvGrpSpPr>
            <a:grpSpLocks/>
          </p:cNvGrpSpPr>
          <p:nvPr/>
        </p:nvGrpSpPr>
        <p:grpSpPr>
          <a:xfrm>
            <a:off x="3114040" y="9398000"/>
            <a:ext cx="355600" cy="355600"/>
            <a:chOff x="3276600" y="9245600"/>
            <a:chExt cx="355601" cy="355601"/>
          </a:xfrm>
        </p:grpSpPr>
        <p:sp>
          <p:nvSpPr>
            <p:cNvPr id="31" name="ColorDot0_b">
              <a:extLst>
                <a:ext uri="{FF2B5EF4-FFF2-40B4-BE49-F238E27FC236}">
                  <a16:creationId xmlns:a16="http://schemas.microsoft.com/office/drawing/2014/main" id="{80DC92CB-7C90-44FE-B6AE-EBD1A407EEBF}"/>
                </a:ext>
              </a:extLst>
            </p:cNvPr>
            <p:cNvSpPr/>
            <p:nvPr/>
          </p:nvSpPr>
          <p:spPr>
            <a:xfrm>
              <a:off x="3276600" y="9245600"/>
              <a:ext cx="355600" cy="355600"/>
            </a:xfrm>
            <a:prstGeom prst="ellipse">
              <a:avLst/>
            </a:prstGeom>
            <a:solidFill>
              <a:srgbClr val="000000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ColorDot0_h">
              <a:extLst>
                <a:ext uri="{FF2B5EF4-FFF2-40B4-BE49-F238E27FC236}">
                  <a16:creationId xmlns:a16="http://schemas.microsoft.com/office/drawing/2014/main" id="{5C885FDF-B44C-4466-AC82-63F9EE863EF6}"/>
                </a:ext>
              </a:extLst>
            </p:cNvPr>
            <p:cNvSpPr/>
            <p:nvPr/>
          </p:nvSpPr>
          <p:spPr>
            <a:xfrm>
              <a:off x="3328676" y="9297677"/>
              <a:ext cx="303525" cy="303524"/>
            </a:xfrm>
            <a:custGeom>
              <a:avLst/>
              <a:gdLst/>
              <a:ahLst/>
              <a:cxnLst/>
              <a:rect l="0" t="0" r="0" b="0"/>
              <a:pathLst>
                <a:path w="303525" h="303524">
                  <a:moveTo>
                    <a:pt x="251448" y="0"/>
                  </a:moveTo>
                  <a:lnTo>
                    <a:pt x="261927" y="11435"/>
                  </a:lnTo>
                  <a:lnTo>
                    <a:pt x="271369" y="23741"/>
                  </a:lnTo>
                  <a:lnTo>
                    <a:pt x="279703" y="36823"/>
                  </a:lnTo>
                  <a:lnTo>
                    <a:pt x="286866" y="50582"/>
                  </a:lnTo>
                  <a:lnTo>
                    <a:pt x="292801" y="64912"/>
                  </a:lnTo>
                  <a:lnTo>
                    <a:pt x="297465" y="79705"/>
                  </a:lnTo>
                  <a:lnTo>
                    <a:pt x="300823" y="94848"/>
                  </a:lnTo>
                  <a:lnTo>
                    <a:pt x="302847" y="110227"/>
                  </a:lnTo>
                  <a:lnTo>
                    <a:pt x="303524" y="125723"/>
                  </a:lnTo>
                  <a:lnTo>
                    <a:pt x="302847" y="141219"/>
                  </a:lnTo>
                  <a:lnTo>
                    <a:pt x="300823" y="156598"/>
                  </a:lnTo>
                  <a:lnTo>
                    <a:pt x="297465" y="171741"/>
                  </a:lnTo>
                  <a:lnTo>
                    <a:pt x="292801" y="186534"/>
                  </a:lnTo>
                  <a:lnTo>
                    <a:pt x="286866" y="200864"/>
                  </a:lnTo>
                  <a:lnTo>
                    <a:pt x="279703" y="214623"/>
                  </a:lnTo>
                  <a:lnTo>
                    <a:pt x="271369" y="227705"/>
                  </a:lnTo>
                  <a:lnTo>
                    <a:pt x="261927" y="240011"/>
                  </a:lnTo>
                  <a:lnTo>
                    <a:pt x="251448" y="251446"/>
                  </a:lnTo>
                  <a:lnTo>
                    <a:pt x="240012" y="261926"/>
                  </a:lnTo>
                  <a:lnTo>
                    <a:pt x="227706" y="271368"/>
                  </a:lnTo>
                  <a:lnTo>
                    <a:pt x="214624" y="279702"/>
                  </a:lnTo>
                  <a:lnTo>
                    <a:pt x="200866" y="286864"/>
                  </a:lnTo>
                  <a:lnTo>
                    <a:pt x="186535" y="292800"/>
                  </a:lnTo>
                  <a:lnTo>
                    <a:pt x="171742" y="297464"/>
                  </a:lnTo>
                  <a:lnTo>
                    <a:pt x="156598" y="300822"/>
                  </a:lnTo>
                  <a:lnTo>
                    <a:pt x="141220" y="302846"/>
                  </a:lnTo>
                  <a:lnTo>
                    <a:pt x="125724" y="303523"/>
                  </a:lnTo>
                  <a:lnTo>
                    <a:pt x="110228" y="302846"/>
                  </a:lnTo>
                  <a:lnTo>
                    <a:pt x="94850" y="300822"/>
                  </a:lnTo>
                  <a:lnTo>
                    <a:pt x="79706" y="297464"/>
                  </a:lnTo>
                  <a:lnTo>
                    <a:pt x="64913" y="292800"/>
                  </a:lnTo>
                  <a:lnTo>
                    <a:pt x="50582" y="286864"/>
                  </a:lnTo>
                  <a:lnTo>
                    <a:pt x="36824" y="279702"/>
                  </a:lnTo>
                  <a:lnTo>
                    <a:pt x="23742" y="271368"/>
                  </a:lnTo>
                  <a:lnTo>
                    <a:pt x="11436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ColorDot0_r">
              <a:extLst>
                <a:ext uri="{FF2B5EF4-FFF2-40B4-BE49-F238E27FC236}">
                  <a16:creationId xmlns:a16="http://schemas.microsoft.com/office/drawing/2014/main" id="{C36A1F85-EE39-47F7-922B-089937AE3C86}"/>
                </a:ext>
              </a:extLst>
            </p:cNvPr>
            <p:cNvSpPr/>
            <p:nvPr/>
          </p:nvSpPr>
          <p:spPr>
            <a:xfrm>
              <a:off x="3276600" y="92456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1" name="ColorName0">
            <a:hlinkClick r:id="rId7"/>
            <a:extLst>
              <a:ext uri="{FF2B5EF4-FFF2-40B4-BE49-F238E27FC236}">
                <a16:creationId xmlns:a16="http://schemas.microsoft.com/office/drawing/2014/main" id="{6FB61810-F3C5-404B-A5E2-B8DE40FDE013}"/>
              </a:ext>
            </a:extLst>
          </p:cNvPr>
          <p:cNvSpPr txBox="1"/>
          <p:nvPr/>
        </p:nvSpPr>
        <p:spPr>
          <a:xfrm>
            <a:off x="3108961" y="9905619"/>
            <a:ext cx="1598613" cy="7569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черный,</a:t>
            </a:r>
          </a:p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красный</a:t>
            </a:r>
          </a:p>
        </p:txBody>
      </p:sp>
      <p:sp>
        <p:nvSpPr>
          <p:cNvPr id="122" name="ColorArticle0">
            <a:hlinkClick r:id="rId7"/>
            <a:extLst>
              <a:ext uri="{FF2B5EF4-FFF2-40B4-BE49-F238E27FC236}">
                <a16:creationId xmlns:a16="http://schemas.microsoft.com/office/drawing/2014/main" id="{A469F824-9985-46DD-A895-32A1A8675830}"/>
              </a:ext>
            </a:extLst>
          </p:cNvPr>
          <p:cNvSpPr txBox="1"/>
          <p:nvPr/>
        </p:nvSpPr>
        <p:spPr>
          <a:xfrm>
            <a:off x="3115310" y="10696829"/>
            <a:ext cx="1130300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39519/08</a:t>
            </a:r>
          </a:p>
        </p:txBody>
      </p:sp>
      <p:pic>
        <p:nvPicPr>
          <p:cNvPr id="124" name="Logo">
            <a:extLst>
              <a:ext uri="{FF2B5EF4-FFF2-40B4-BE49-F238E27FC236}">
                <a16:creationId xmlns:a16="http://schemas.microsoft.com/office/drawing/2014/main" id="{C9E3BB75-A6C2-4857-B692-2220CAD5C29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9490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28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gLeft">
            <a:extLst>
              <a:ext uri="{FF2B5EF4-FFF2-40B4-BE49-F238E27FC236}">
                <a16:creationId xmlns:a16="http://schemas.microsoft.com/office/drawing/2014/main" id="{FA09D36C-6D4F-4592-81CF-CCD1D1712C0E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43000" y="0"/>
            <a:ext cx="10541000" cy="137160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AA275680-7985-429E-8D40-AAB9C0DF0A25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32" name="PerfStrip">
            <a:extLst>
              <a:ext uri="{FF2B5EF4-FFF2-40B4-BE49-F238E27FC236}">
                <a16:creationId xmlns:a16="http://schemas.microsoft.com/office/drawing/2014/main" id="{A7EC4EC6-19B6-4D1D-830D-5DB4F9FB5848}"/>
              </a:ext>
            </a:extLst>
          </p:cNvPr>
          <p:cNvSpPr/>
          <p:nvPr/>
        </p:nvSpPr>
        <p:spPr>
          <a:xfrm flipH="1">
            <a:off x="13716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B10F3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Kicker">
            <a:extLst>
              <a:ext uri="{FF2B5EF4-FFF2-40B4-BE49-F238E27FC236}">
                <a16:creationId xmlns:a16="http://schemas.microsoft.com/office/drawing/2014/main" id="{2B9FED59-47C9-4297-B8F4-A4BA01BDDCCA}"/>
              </a:ext>
            </a:extLst>
          </p:cNvPr>
          <p:cNvSpPr txBox="1"/>
          <p:nvPr/>
        </p:nvSpPr>
        <p:spPr>
          <a:xfrm>
            <a:off x="14823439" y="878535"/>
            <a:ext cx="612171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pc="195">
                <a:solidFill>
                  <a:srgbClr val="333440"/>
                </a:solidFill>
                <a:latin typeface="Montserrat SemiBold" panose="00000700000000000000" pitchFamily="2" charset="-52"/>
              </a:rPr>
              <a:t>ПОДАРОЧНЫЕ НАБОРЫ К НОВОМУ ГОДУ</a:t>
            </a:r>
          </a:p>
        </p:txBody>
      </p:sp>
      <p:sp>
        <p:nvSpPr>
          <p:cNvPr id="34" name="Title">
            <a:hlinkClick r:id="rId5"/>
            <a:extLst>
              <a:ext uri="{FF2B5EF4-FFF2-40B4-BE49-F238E27FC236}">
                <a16:creationId xmlns:a16="http://schemas.microsoft.com/office/drawing/2014/main" id="{338ABE35-26A4-4DFF-AAA7-CE17BC6C8235}"/>
              </a:ext>
            </a:extLst>
          </p:cNvPr>
          <p:cNvSpPr txBox="1"/>
          <p:nvPr/>
        </p:nvSpPr>
        <p:spPr>
          <a:xfrm>
            <a:off x="14814552" y="1360201"/>
            <a:ext cx="4691063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5320">
                <a:gradFill flip="none" rotWithShape="1">
                  <a:gsLst>
                    <a:gs pos="0">
                      <a:srgbClr val="B10F34"/>
                    </a:gs>
                    <a:gs pos="100000">
                      <a:srgbClr val="400A13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СНЕЖИНКА</a:t>
            </a:r>
          </a:p>
        </p:txBody>
      </p:sp>
      <p:pic>
        <p:nvPicPr>
          <p:cNvPr id="36" name="LinkPill">
            <a:hlinkClick r:id="rId5"/>
            <a:extLst>
              <a:ext uri="{FF2B5EF4-FFF2-40B4-BE49-F238E27FC236}">
                <a16:creationId xmlns:a16="http://schemas.microsoft.com/office/drawing/2014/main" id="{5E482BD5-2938-42B2-AD74-488BCE78FD3C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381250"/>
            <a:ext cx="3797300" cy="384810"/>
          </a:xfrm>
          <a:prstGeom prst="rect">
            <a:avLst/>
          </a:prstGeom>
        </p:spPr>
      </p:pic>
      <p:sp>
        <p:nvSpPr>
          <p:cNvPr id="37" name="LinkText">
            <a:hlinkClick r:id="rId5"/>
            <a:extLst>
              <a:ext uri="{FF2B5EF4-FFF2-40B4-BE49-F238E27FC236}">
                <a16:creationId xmlns:a16="http://schemas.microsoft.com/office/drawing/2014/main" id="{E25C6631-F153-4CA4-AB67-7856D7BDB8D4}"/>
              </a:ext>
            </a:extLst>
          </p:cNvPr>
          <p:cNvSpPr txBox="1"/>
          <p:nvPr/>
        </p:nvSpPr>
        <p:spPr>
          <a:xfrm>
            <a:off x="14814552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8" name="LinkArrow">
            <a:hlinkClick r:id="rId5"/>
            <a:extLst>
              <a:ext uri="{FF2B5EF4-FFF2-40B4-BE49-F238E27FC236}">
                <a16:creationId xmlns:a16="http://schemas.microsoft.com/office/drawing/2014/main" id="{828B0130-0FC8-49F4-9F77-4DF498BE29ED}"/>
              </a:ext>
            </a:extLst>
          </p:cNvPr>
          <p:cNvSpPr/>
          <p:nvPr/>
        </p:nvSpPr>
        <p:spPr>
          <a:xfrm>
            <a:off x="17396461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Subtitle">
            <a:extLst>
              <a:ext uri="{FF2B5EF4-FFF2-40B4-BE49-F238E27FC236}">
                <a16:creationId xmlns:a16="http://schemas.microsoft.com/office/drawing/2014/main" id="{7B3BD97A-B34C-4396-A113-BD48FBEA7508}"/>
              </a:ext>
            </a:extLst>
          </p:cNvPr>
          <p:cNvSpPr txBox="1"/>
          <p:nvPr/>
        </p:nvSpPr>
        <p:spPr>
          <a:xfrm>
            <a:off x="14814550" y="3004769"/>
            <a:ext cx="6845300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Шапка и варежки — для тепла,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снежинка — для новогоднего чуда.</a:t>
            </a:r>
          </a:p>
        </p:txBody>
      </p:sp>
      <p:grpSp>
        <p:nvGrpSpPr>
          <p:cNvPr id="110" name="DottedLine">
            <a:extLst>
              <a:ext uri="{FF2B5EF4-FFF2-40B4-BE49-F238E27FC236}">
                <a16:creationId xmlns:a16="http://schemas.microsoft.com/office/drawing/2014/main" id="{731B5ACB-8A0E-4184-8956-BFF5BE66661C}"/>
              </a:ext>
            </a:extLst>
          </p:cNvPr>
          <p:cNvGrpSpPr/>
          <p:nvPr/>
        </p:nvGrpSpPr>
        <p:grpSpPr>
          <a:xfrm>
            <a:off x="13907591" y="4341495"/>
            <a:ext cx="10476408" cy="21590"/>
            <a:chOff x="0" y="4341495"/>
            <a:chExt cx="10476408" cy="21590"/>
          </a:xfrm>
        </p:grpSpPr>
        <p:sp>
          <p:nvSpPr>
            <p:cNvPr id="40" name="dd0">
              <a:extLst>
                <a:ext uri="{FF2B5EF4-FFF2-40B4-BE49-F238E27FC236}">
                  <a16:creationId xmlns:a16="http://schemas.microsoft.com/office/drawing/2014/main" id="{E276BAF6-F8A7-43BE-A48E-F6F8A51891DD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dd1">
              <a:extLst>
                <a:ext uri="{FF2B5EF4-FFF2-40B4-BE49-F238E27FC236}">
                  <a16:creationId xmlns:a16="http://schemas.microsoft.com/office/drawing/2014/main" id="{C7D09CB3-3575-4CA5-B2DA-4552321112C0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2">
              <a:extLst>
                <a:ext uri="{FF2B5EF4-FFF2-40B4-BE49-F238E27FC236}">
                  <a16:creationId xmlns:a16="http://schemas.microsoft.com/office/drawing/2014/main" id="{0E4D1E40-3C10-4758-B8B0-3496AE601257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3">
              <a:extLst>
                <a:ext uri="{FF2B5EF4-FFF2-40B4-BE49-F238E27FC236}">
                  <a16:creationId xmlns:a16="http://schemas.microsoft.com/office/drawing/2014/main" id="{E397AF08-7686-45D9-8EF9-E5822EF3A76C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dd4">
              <a:extLst>
                <a:ext uri="{FF2B5EF4-FFF2-40B4-BE49-F238E27FC236}">
                  <a16:creationId xmlns:a16="http://schemas.microsoft.com/office/drawing/2014/main" id="{C9A91BC4-B5EE-4D44-965C-C1E88AA2529C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5">
              <a:extLst>
                <a:ext uri="{FF2B5EF4-FFF2-40B4-BE49-F238E27FC236}">
                  <a16:creationId xmlns:a16="http://schemas.microsoft.com/office/drawing/2014/main" id="{CA07F8E9-31DC-4546-8125-EF30E855A30A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6">
              <a:extLst>
                <a:ext uri="{FF2B5EF4-FFF2-40B4-BE49-F238E27FC236}">
                  <a16:creationId xmlns:a16="http://schemas.microsoft.com/office/drawing/2014/main" id="{1DC467D8-A327-4473-A6C9-3192227D8047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7">
              <a:extLst>
                <a:ext uri="{FF2B5EF4-FFF2-40B4-BE49-F238E27FC236}">
                  <a16:creationId xmlns:a16="http://schemas.microsoft.com/office/drawing/2014/main" id="{B1C71903-300B-40D9-AE5A-D6FD529FB095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8">
              <a:extLst>
                <a:ext uri="{FF2B5EF4-FFF2-40B4-BE49-F238E27FC236}">
                  <a16:creationId xmlns:a16="http://schemas.microsoft.com/office/drawing/2014/main" id="{758AA806-D09A-4E0C-B84F-9D96296AB767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9">
              <a:extLst>
                <a:ext uri="{FF2B5EF4-FFF2-40B4-BE49-F238E27FC236}">
                  <a16:creationId xmlns:a16="http://schemas.microsoft.com/office/drawing/2014/main" id="{058EDE7C-4554-405E-BD45-03C9840B04A8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10">
              <a:extLst>
                <a:ext uri="{FF2B5EF4-FFF2-40B4-BE49-F238E27FC236}">
                  <a16:creationId xmlns:a16="http://schemas.microsoft.com/office/drawing/2014/main" id="{C4C60BA9-0A9B-4565-98B7-C0416DB33D54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11">
              <a:extLst>
                <a:ext uri="{FF2B5EF4-FFF2-40B4-BE49-F238E27FC236}">
                  <a16:creationId xmlns:a16="http://schemas.microsoft.com/office/drawing/2014/main" id="{10DECD4E-F2CB-4178-A6AA-9CB63287DEC0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12">
              <a:extLst>
                <a:ext uri="{FF2B5EF4-FFF2-40B4-BE49-F238E27FC236}">
                  <a16:creationId xmlns:a16="http://schemas.microsoft.com/office/drawing/2014/main" id="{B8AF3C36-EFD5-4D4F-9CBF-FC4B5B2148DB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13">
              <a:extLst>
                <a:ext uri="{FF2B5EF4-FFF2-40B4-BE49-F238E27FC236}">
                  <a16:creationId xmlns:a16="http://schemas.microsoft.com/office/drawing/2014/main" id="{2080A199-69AF-4207-8859-97381AF83CA2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14">
              <a:extLst>
                <a:ext uri="{FF2B5EF4-FFF2-40B4-BE49-F238E27FC236}">
                  <a16:creationId xmlns:a16="http://schemas.microsoft.com/office/drawing/2014/main" id="{A8CCF011-36B7-4EAF-ABF1-D65CBCFA5164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15">
              <a:extLst>
                <a:ext uri="{FF2B5EF4-FFF2-40B4-BE49-F238E27FC236}">
                  <a16:creationId xmlns:a16="http://schemas.microsoft.com/office/drawing/2014/main" id="{DAAFDFA8-56BB-4F00-A220-0FEF11C88190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6">
              <a:extLst>
                <a:ext uri="{FF2B5EF4-FFF2-40B4-BE49-F238E27FC236}">
                  <a16:creationId xmlns:a16="http://schemas.microsoft.com/office/drawing/2014/main" id="{822C36FE-38E0-4E16-B646-B20E898A9353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17">
              <a:extLst>
                <a:ext uri="{FF2B5EF4-FFF2-40B4-BE49-F238E27FC236}">
                  <a16:creationId xmlns:a16="http://schemas.microsoft.com/office/drawing/2014/main" id="{C8DF2577-6C8A-4B3A-B38D-183D6A4CD79D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18">
              <a:extLst>
                <a:ext uri="{FF2B5EF4-FFF2-40B4-BE49-F238E27FC236}">
                  <a16:creationId xmlns:a16="http://schemas.microsoft.com/office/drawing/2014/main" id="{336A7F68-83BC-455A-9254-7D4F90F2E12B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19">
              <a:extLst>
                <a:ext uri="{FF2B5EF4-FFF2-40B4-BE49-F238E27FC236}">
                  <a16:creationId xmlns:a16="http://schemas.microsoft.com/office/drawing/2014/main" id="{8EC55CF2-F8B4-41E7-8AC1-15713AA33013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20">
              <a:extLst>
                <a:ext uri="{FF2B5EF4-FFF2-40B4-BE49-F238E27FC236}">
                  <a16:creationId xmlns:a16="http://schemas.microsoft.com/office/drawing/2014/main" id="{0F74E549-1DCC-4C0E-A18C-1E56DCDB484C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21">
              <a:extLst>
                <a:ext uri="{FF2B5EF4-FFF2-40B4-BE49-F238E27FC236}">
                  <a16:creationId xmlns:a16="http://schemas.microsoft.com/office/drawing/2014/main" id="{042D0010-5EC7-4960-823D-88D3F48BE180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22">
              <a:extLst>
                <a:ext uri="{FF2B5EF4-FFF2-40B4-BE49-F238E27FC236}">
                  <a16:creationId xmlns:a16="http://schemas.microsoft.com/office/drawing/2014/main" id="{AEEE810D-C2E1-4189-89DE-3E1B086831B6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23">
              <a:extLst>
                <a:ext uri="{FF2B5EF4-FFF2-40B4-BE49-F238E27FC236}">
                  <a16:creationId xmlns:a16="http://schemas.microsoft.com/office/drawing/2014/main" id="{7BCB9931-D06F-4DD3-A97B-F8849F77C35C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24">
              <a:extLst>
                <a:ext uri="{FF2B5EF4-FFF2-40B4-BE49-F238E27FC236}">
                  <a16:creationId xmlns:a16="http://schemas.microsoft.com/office/drawing/2014/main" id="{BD3C24F2-B4A8-4DB7-BEBB-9637E970B442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25">
              <a:extLst>
                <a:ext uri="{FF2B5EF4-FFF2-40B4-BE49-F238E27FC236}">
                  <a16:creationId xmlns:a16="http://schemas.microsoft.com/office/drawing/2014/main" id="{207D398C-58F2-4CC6-8EF4-A722C72653AA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26">
              <a:extLst>
                <a:ext uri="{FF2B5EF4-FFF2-40B4-BE49-F238E27FC236}">
                  <a16:creationId xmlns:a16="http://schemas.microsoft.com/office/drawing/2014/main" id="{8DD03D26-10FD-4C6F-92FD-DFCD5CD6BD95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27">
              <a:extLst>
                <a:ext uri="{FF2B5EF4-FFF2-40B4-BE49-F238E27FC236}">
                  <a16:creationId xmlns:a16="http://schemas.microsoft.com/office/drawing/2014/main" id="{DE641B62-1DF4-4D43-85B6-DE9D31AF4FD9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28">
              <a:extLst>
                <a:ext uri="{FF2B5EF4-FFF2-40B4-BE49-F238E27FC236}">
                  <a16:creationId xmlns:a16="http://schemas.microsoft.com/office/drawing/2014/main" id="{1A3BF17F-C217-44A1-AE11-AC3F78FE2426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29">
              <a:extLst>
                <a:ext uri="{FF2B5EF4-FFF2-40B4-BE49-F238E27FC236}">
                  <a16:creationId xmlns:a16="http://schemas.microsoft.com/office/drawing/2014/main" id="{082AADE6-630B-488D-BE35-0571C712C47E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30">
              <a:extLst>
                <a:ext uri="{FF2B5EF4-FFF2-40B4-BE49-F238E27FC236}">
                  <a16:creationId xmlns:a16="http://schemas.microsoft.com/office/drawing/2014/main" id="{E340C2ED-FE8D-43C6-849B-53F41E9E5D52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31">
              <a:extLst>
                <a:ext uri="{FF2B5EF4-FFF2-40B4-BE49-F238E27FC236}">
                  <a16:creationId xmlns:a16="http://schemas.microsoft.com/office/drawing/2014/main" id="{94FC2E7B-BA0A-48A3-ABC8-C41EB080A7DB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32">
              <a:extLst>
                <a:ext uri="{FF2B5EF4-FFF2-40B4-BE49-F238E27FC236}">
                  <a16:creationId xmlns:a16="http://schemas.microsoft.com/office/drawing/2014/main" id="{5F14D020-FD64-4EFF-B008-866B8179F95C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33">
              <a:extLst>
                <a:ext uri="{FF2B5EF4-FFF2-40B4-BE49-F238E27FC236}">
                  <a16:creationId xmlns:a16="http://schemas.microsoft.com/office/drawing/2014/main" id="{B29F6187-794C-482C-9EF5-F7A5F70AD0C9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34">
              <a:extLst>
                <a:ext uri="{FF2B5EF4-FFF2-40B4-BE49-F238E27FC236}">
                  <a16:creationId xmlns:a16="http://schemas.microsoft.com/office/drawing/2014/main" id="{6997172F-581C-40B7-9F55-9A12FC824D3B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35">
              <a:extLst>
                <a:ext uri="{FF2B5EF4-FFF2-40B4-BE49-F238E27FC236}">
                  <a16:creationId xmlns:a16="http://schemas.microsoft.com/office/drawing/2014/main" id="{956812E8-A28F-4B10-9A21-339772A1D7F2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36">
              <a:extLst>
                <a:ext uri="{FF2B5EF4-FFF2-40B4-BE49-F238E27FC236}">
                  <a16:creationId xmlns:a16="http://schemas.microsoft.com/office/drawing/2014/main" id="{DC591000-04C3-4CA0-9F58-5EE386C30EDD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37">
              <a:extLst>
                <a:ext uri="{FF2B5EF4-FFF2-40B4-BE49-F238E27FC236}">
                  <a16:creationId xmlns:a16="http://schemas.microsoft.com/office/drawing/2014/main" id="{6C209E56-A012-4A58-9B84-50E3A4C1939C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38">
              <a:extLst>
                <a:ext uri="{FF2B5EF4-FFF2-40B4-BE49-F238E27FC236}">
                  <a16:creationId xmlns:a16="http://schemas.microsoft.com/office/drawing/2014/main" id="{3B188E3E-AA2B-4DCD-BCE0-3724F4B5FFD5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39">
              <a:extLst>
                <a:ext uri="{FF2B5EF4-FFF2-40B4-BE49-F238E27FC236}">
                  <a16:creationId xmlns:a16="http://schemas.microsoft.com/office/drawing/2014/main" id="{49990FAA-5B3D-47EB-B03B-54BDA1765AED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40">
              <a:extLst>
                <a:ext uri="{FF2B5EF4-FFF2-40B4-BE49-F238E27FC236}">
                  <a16:creationId xmlns:a16="http://schemas.microsoft.com/office/drawing/2014/main" id="{6702597E-2311-46A6-A109-FF81359DAB12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41">
              <a:extLst>
                <a:ext uri="{FF2B5EF4-FFF2-40B4-BE49-F238E27FC236}">
                  <a16:creationId xmlns:a16="http://schemas.microsoft.com/office/drawing/2014/main" id="{7A7FE960-D8AE-4017-815B-652F0313A389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42">
              <a:extLst>
                <a:ext uri="{FF2B5EF4-FFF2-40B4-BE49-F238E27FC236}">
                  <a16:creationId xmlns:a16="http://schemas.microsoft.com/office/drawing/2014/main" id="{0E660CBF-3875-47FD-9350-0D84F0A00B5B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43">
              <a:extLst>
                <a:ext uri="{FF2B5EF4-FFF2-40B4-BE49-F238E27FC236}">
                  <a16:creationId xmlns:a16="http://schemas.microsoft.com/office/drawing/2014/main" id="{2D590490-ABC8-4445-89A6-87994CB19499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44">
              <a:extLst>
                <a:ext uri="{FF2B5EF4-FFF2-40B4-BE49-F238E27FC236}">
                  <a16:creationId xmlns:a16="http://schemas.microsoft.com/office/drawing/2014/main" id="{C5F4A7C2-9511-4D40-A1D2-26ADB1BF971B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45">
              <a:extLst>
                <a:ext uri="{FF2B5EF4-FFF2-40B4-BE49-F238E27FC236}">
                  <a16:creationId xmlns:a16="http://schemas.microsoft.com/office/drawing/2014/main" id="{CD95F5E7-493D-4586-A84B-BC197B72803C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46">
              <a:extLst>
                <a:ext uri="{FF2B5EF4-FFF2-40B4-BE49-F238E27FC236}">
                  <a16:creationId xmlns:a16="http://schemas.microsoft.com/office/drawing/2014/main" id="{4A256A4D-0E0D-4624-95A8-B547F2ABEBF2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47">
              <a:extLst>
                <a:ext uri="{FF2B5EF4-FFF2-40B4-BE49-F238E27FC236}">
                  <a16:creationId xmlns:a16="http://schemas.microsoft.com/office/drawing/2014/main" id="{111B7281-EC4B-4C21-8F13-4E630B5EA295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48">
              <a:extLst>
                <a:ext uri="{FF2B5EF4-FFF2-40B4-BE49-F238E27FC236}">
                  <a16:creationId xmlns:a16="http://schemas.microsoft.com/office/drawing/2014/main" id="{D1D24E0E-E9E6-4035-AEA9-1A4C5EA6CC0F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49">
              <a:extLst>
                <a:ext uri="{FF2B5EF4-FFF2-40B4-BE49-F238E27FC236}">
                  <a16:creationId xmlns:a16="http://schemas.microsoft.com/office/drawing/2014/main" id="{C4484A2C-70F3-4580-8D36-537C2C99E61A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50">
              <a:extLst>
                <a:ext uri="{FF2B5EF4-FFF2-40B4-BE49-F238E27FC236}">
                  <a16:creationId xmlns:a16="http://schemas.microsoft.com/office/drawing/2014/main" id="{326CB93D-F98E-466D-B169-C2EA1538FAC0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51">
              <a:extLst>
                <a:ext uri="{FF2B5EF4-FFF2-40B4-BE49-F238E27FC236}">
                  <a16:creationId xmlns:a16="http://schemas.microsoft.com/office/drawing/2014/main" id="{2ACC95D5-8C37-4861-B16C-F4F2E0F8BC93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52">
              <a:extLst>
                <a:ext uri="{FF2B5EF4-FFF2-40B4-BE49-F238E27FC236}">
                  <a16:creationId xmlns:a16="http://schemas.microsoft.com/office/drawing/2014/main" id="{FFCA506F-D7D0-4E95-A98B-A363386EA7A3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53">
              <a:extLst>
                <a:ext uri="{FF2B5EF4-FFF2-40B4-BE49-F238E27FC236}">
                  <a16:creationId xmlns:a16="http://schemas.microsoft.com/office/drawing/2014/main" id="{649EF4EA-509B-4F91-98EC-41773CE2A85E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54">
              <a:extLst>
                <a:ext uri="{FF2B5EF4-FFF2-40B4-BE49-F238E27FC236}">
                  <a16:creationId xmlns:a16="http://schemas.microsoft.com/office/drawing/2014/main" id="{7201DCE7-E650-4ABF-8DF3-B35ECBB0C1A0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55">
              <a:extLst>
                <a:ext uri="{FF2B5EF4-FFF2-40B4-BE49-F238E27FC236}">
                  <a16:creationId xmlns:a16="http://schemas.microsoft.com/office/drawing/2014/main" id="{DCF5366C-3306-4E90-911F-FFFB4420763B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56">
              <a:extLst>
                <a:ext uri="{FF2B5EF4-FFF2-40B4-BE49-F238E27FC236}">
                  <a16:creationId xmlns:a16="http://schemas.microsoft.com/office/drawing/2014/main" id="{95636B5D-D4A0-498B-AA3C-C958AF40F4DD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57">
              <a:extLst>
                <a:ext uri="{FF2B5EF4-FFF2-40B4-BE49-F238E27FC236}">
                  <a16:creationId xmlns:a16="http://schemas.microsoft.com/office/drawing/2014/main" id="{C0293308-FB42-4BE8-A97F-AE548A0CCE34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58">
              <a:extLst>
                <a:ext uri="{FF2B5EF4-FFF2-40B4-BE49-F238E27FC236}">
                  <a16:creationId xmlns:a16="http://schemas.microsoft.com/office/drawing/2014/main" id="{189820FC-7D2A-4D61-9D56-8ADA9F906832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59">
              <a:extLst>
                <a:ext uri="{FF2B5EF4-FFF2-40B4-BE49-F238E27FC236}">
                  <a16:creationId xmlns:a16="http://schemas.microsoft.com/office/drawing/2014/main" id="{DAFEC11C-CCD7-422E-826F-E294A91E8F29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60">
              <a:extLst>
                <a:ext uri="{FF2B5EF4-FFF2-40B4-BE49-F238E27FC236}">
                  <a16:creationId xmlns:a16="http://schemas.microsoft.com/office/drawing/2014/main" id="{CD1541FE-F9CD-414D-AFCD-41422FE2FC94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61">
              <a:extLst>
                <a:ext uri="{FF2B5EF4-FFF2-40B4-BE49-F238E27FC236}">
                  <a16:creationId xmlns:a16="http://schemas.microsoft.com/office/drawing/2014/main" id="{33EB2ABB-C35F-471D-A666-A98B63BB2DDF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62">
              <a:extLst>
                <a:ext uri="{FF2B5EF4-FFF2-40B4-BE49-F238E27FC236}">
                  <a16:creationId xmlns:a16="http://schemas.microsoft.com/office/drawing/2014/main" id="{F84945E3-308A-4E67-B361-C50942E5B591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63">
              <a:extLst>
                <a:ext uri="{FF2B5EF4-FFF2-40B4-BE49-F238E27FC236}">
                  <a16:creationId xmlns:a16="http://schemas.microsoft.com/office/drawing/2014/main" id="{80E0914F-970E-41BB-BCDE-926C020C3A53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64">
              <a:extLst>
                <a:ext uri="{FF2B5EF4-FFF2-40B4-BE49-F238E27FC236}">
                  <a16:creationId xmlns:a16="http://schemas.microsoft.com/office/drawing/2014/main" id="{425A8F5A-3A9E-4D62-AA0C-B5644EDB0D76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65">
              <a:extLst>
                <a:ext uri="{FF2B5EF4-FFF2-40B4-BE49-F238E27FC236}">
                  <a16:creationId xmlns:a16="http://schemas.microsoft.com/office/drawing/2014/main" id="{8F622EC0-C3D9-4B2C-A83C-7CD353BCDE2D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66">
              <a:extLst>
                <a:ext uri="{FF2B5EF4-FFF2-40B4-BE49-F238E27FC236}">
                  <a16:creationId xmlns:a16="http://schemas.microsoft.com/office/drawing/2014/main" id="{C4F3D978-CD19-4A30-96D8-B23464A61754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67">
              <a:extLst>
                <a:ext uri="{FF2B5EF4-FFF2-40B4-BE49-F238E27FC236}">
                  <a16:creationId xmlns:a16="http://schemas.microsoft.com/office/drawing/2014/main" id="{0B09FDA8-4338-4829-8B0E-B1E30E19C3E6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68">
              <a:extLst>
                <a:ext uri="{FF2B5EF4-FFF2-40B4-BE49-F238E27FC236}">
                  <a16:creationId xmlns:a16="http://schemas.microsoft.com/office/drawing/2014/main" id="{5523301E-15BC-407B-8CF0-89FF28B63450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69">
              <a:extLst>
                <a:ext uri="{FF2B5EF4-FFF2-40B4-BE49-F238E27FC236}">
                  <a16:creationId xmlns:a16="http://schemas.microsoft.com/office/drawing/2014/main" id="{D1211F9E-B6D3-4C44-B9CD-D39C5710E531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1" name="CompHeader">
            <a:extLst>
              <a:ext uri="{FF2B5EF4-FFF2-40B4-BE49-F238E27FC236}">
                <a16:creationId xmlns:a16="http://schemas.microsoft.com/office/drawing/2014/main" id="{7210D85F-1977-4C18-9754-F847E2F3986A}"/>
              </a:ext>
            </a:extLst>
          </p:cNvPr>
          <p:cNvSpPr txBox="1"/>
          <p:nvPr/>
        </p:nvSpPr>
        <p:spPr>
          <a:xfrm>
            <a:off x="14801852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12" name="Num1">
            <a:extLst>
              <a:ext uri="{FF2B5EF4-FFF2-40B4-BE49-F238E27FC236}">
                <a16:creationId xmlns:a16="http://schemas.microsoft.com/office/drawing/2014/main" id="{32162305-97DA-4B7D-BAFB-35F25EF10AA9}"/>
              </a:ext>
            </a:extLst>
          </p:cNvPr>
          <p:cNvSpPr/>
          <p:nvPr/>
        </p:nvSpPr>
        <p:spPr>
          <a:xfrm>
            <a:off x="14823439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13" name="Item1">
            <a:extLst>
              <a:ext uri="{FF2B5EF4-FFF2-40B4-BE49-F238E27FC236}">
                <a16:creationId xmlns:a16="http://schemas.microsoft.com/office/drawing/2014/main" id="{7F8078CF-BB16-4C4D-B107-3BB0AE5A1709}"/>
              </a:ext>
            </a:extLst>
          </p:cNvPr>
          <p:cNvSpPr txBox="1"/>
          <p:nvPr/>
        </p:nvSpPr>
        <p:spPr>
          <a:xfrm>
            <a:off x="15576550" y="5639207"/>
            <a:ext cx="47132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Шапка вязаная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ESSENTIAL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14" name="Num2">
            <a:extLst>
              <a:ext uri="{FF2B5EF4-FFF2-40B4-BE49-F238E27FC236}">
                <a16:creationId xmlns:a16="http://schemas.microsoft.com/office/drawing/2014/main" id="{4ABD14A1-C008-47D3-BC0C-38768EDC55BB}"/>
              </a:ext>
            </a:extLst>
          </p:cNvPr>
          <p:cNvSpPr/>
          <p:nvPr/>
        </p:nvSpPr>
        <p:spPr>
          <a:xfrm>
            <a:off x="14823439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15" name="Item2">
            <a:extLst>
              <a:ext uri="{FF2B5EF4-FFF2-40B4-BE49-F238E27FC236}">
                <a16:creationId xmlns:a16="http://schemas.microsoft.com/office/drawing/2014/main" id="{0435A75E-35F4-403D-93AD-AC23989CF6A7}"/>
              </a:ext>
            </a:extLst>
          </p:cNvPr>
          <p:cNvSpPr txBox="1"/>
          <p:nvPr/>
        </p:nvSpPr>
        <p:spPr>
          <a:xfrm>
            <a:off x="15576550" y="6375807"/>
            <a:ext cx="512603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Сенсорные перчатки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REACH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16" name="Num3">
            <a:extLst>
              <a:ext uri="{FF2B5EF4-FFF2-40B4-BE49-F238E27FC236}">
                <a16:creationId xmlns:a16="http://schemas.microsoft.com/office/drawing/2014/main" id="{FC786ACC-FBE2-4070-8BD6-726199BA98CC}"/>
              </a:ext>
            </a:extLst>
          </p:cNvPr>
          <p:cNvSpPr/>
          <p:nvPr/>
        </p:nvSpPr>
        <p:spPr>
          <a:xfrm>
            <a:off x="14823439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17" name="Item3">
            <a:extLst>
              <a:ext uri="{FF2B5EF4-FFF2-40B4-BE49-F238E27FC236}">
                <a16:creationId xmlns:a16="http://schemas.microsoft.com/office/drawing/2014/main" id="{884299DF-C8C3-4C1B-852D-D6D6898452FB}"/>
              </a:ext>
            </a:extLst>
          </p:cNvPr>
          <p:cNvSpPr txBox="1"/>
          <p:nvPr/>
        </p:nvSpPr>
        <p:spPr>
          <a:xfrm>
            <a:off x="15576550" y="7118756"/>
            <a:ext cx="584835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Ёлочное украшение «Снежинка»</a:t>
            </a:r>
          </a:p>
        </p:txBody>
      </p:sp>
      <p:sp>
        <p:nvSpPr>
          <p:cNvPr id="118" name="Num4">
            <a:extLst>
              <a:ext uri="{FF2B5EF4-FFF2-40B4-BE49-F238E27FC236}">
                <a16:creationId xmlns:a16="http://schemas.microsoft.com/office/drawing/2014/main" id="{AC2CAE50-510D-4FE0-A753-9CA9284AD35C}"/>
              </a:ext>
            </a:extLst>
          </p:cNvPr>
          <p:cNvSpPr/>
          <p:nvPr/>
        </p:nvSpPr>
        <p:spPr>
          <a:xfrm>
            <a:off x="14823439" y="77990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4</a:t>
            </a:r>
          </a:p>
        </p:txBody>
      </p:sp>
      <p:sp>
        <p:nvSpPr>
          <p:cNvPr id="119" name="Item4">
            <a:extLst>
              <a:ext uri="{FF2B5EF4-FFF2-40B4-BE49-F238E27FC236}">
                <a16:creationId xmlns:a16="http://schemas.microsoft.com/office/drawing/2014/main" id="{CB06CD69-F3E8-4F07-9DED-1FA3FAF340F1}"/>
              </a:ext>
            </a:extLst>
          </p:cNvPr>
          <p:cNvSpPr txBox="1"/>
          <p:nvPr/>
        </p:nvSpPr>
        <p:spPr>
          <a:xfrm>
            <a:off x="15576550" y="7855356"/>
            <a:ext cx="549275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Подарочная коробка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mini BOX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20" name="ColorsHeader">
            <a:extLst>
              <a:ext uri="{FF2B5EF4-FFF2-40B4-BE49-F238E27FC236}">
                <a16:creationId xmlns:a16="http://schemas.microsoft.com/office/drawing/2014/main" id="{62983280-DA38-4733-B443-BC25816877FD}"/>
              </a:ext>
            </a:extLst>
          </p:cNvPr>
          <p:cNvSpPr txBox="1"/>
          <p:nvPr/>
        </p:nvSpPr>
        <p:spPr>
          <a:xfrm>
            <a:off x="14814550" y="9333382"/>
            <a:ext cx="1361440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1</a:t>
            </a:r>
          </a:p>
        </p:txBody>
      </p:sp>
      <p:sp>
        <p:nvSpPr>
          <p:cNvPr id="121" name="ThumbBox0">
            <a:extLst>
              <a:ext uri="{FF2B5EF4-FFF2-40B4-BE49-F238E27FC236}">
                <a16:creationId xmlns:a16="http://schemas.microsoft.com/office/drawing/2014/main" id="{24322F49-8E82-4B3E-B6B8-07F1BE377054}"/>
              </a:ext>
            </a:extLst>
          </p:cNvPr>
          <p:cNvSpPr/>
          <p:nvPr/>
        </p:nvSpPr>
        <p:spPr>
          <a:xfrm>
            <a:off x="14824711" y="98818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>
            <a:hlinkClick r:id="rId7" tooltip="красный"/>
            <a:extLst>
              <a:ext uri="{FF2B5EF4-FFF2-40B4-BE49-F238E27FC236}">
                <a16:creationId xmlns:a16="http://schemas.microsoft.com/office/drawing/2014/main" id="{BE74C63C-7847-470F-BF30-24CBDF97A7A7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5511" y="9932670"/>
            <a:ext cx="1778000" cy="1778000"/>
          </a:xfrm>
          <a:prstGeom prst="rect">
            <a:avLst/>
          </a:prstGeom>
        </p:spPr>
      </p:pic>
      <p:sp>
        <p:nvSpPr>
          <p:cNvPr id="27" name="Овал 26">
            <a:extLst>
              <a:ext uri="{FF2B5EF4-FFF2-40B4-BE49-F238E27FC236}">
                <a16:creationId xmlns:a16="http://schemas.microsoft.com/office/drawing/2014/main" id="{73E2DA1A-8E80-42E0-9E3C-44D9C3EFFD92}"/>
              </a:ext>
            </a:extLst>
          </p:cNvPr>
          <p:cNvSpPr>
            <a:spLocks/>
          </p:cNvSpPr>
          <p:nvPr/>
        </p:nvSpPr>
        <p:spPr>
          <a:xfrm>
            <a:off x="16957039" y="10134600"/>
            <a:ext cx="355600" cy="355600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ColorName0">
            <a:hlinkClick r:id="rId7"/>
            <a:extLst>
              <a:ext uri="{FF2B5EF4-FFF2-40B4-BE49-F238E27FC236}">
                <a16:creationId xmlns:a16="http://schemas.microsoft.com/office/drawing/2014/main" id="{6EB403AB-BA0C-4541-96D7-AFA60002B7A8}"/>
              </a:ext>
            </a:extLst>
          </p:cNvPr>
          <p:cNvSpPr txBox="1"/>
          <p:nvPr/>
        </p:nvSpPr>
        <p:spPr>
          <a:xfrm>
            <a:off x="16951961" y="10642219"/>
            <a:ext cx="1598613" cy="3911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красный</a:t>
            </a:r>
          </a:p>
        </p:txBody>
      </p:sp>
      <p:sp>
        <p:nvSpPr>
          <p:cNvPr id="123" name="ColorArticle0">
            <a:hlinkClick r:id="rId7"/>
            <a:extLst>
              <a:ext uri="{FF2B5EF4-FFF2-40B4-BE49-F238E27FC236}">
                <a16:creationId xmlns:a16="http://schemas.microsoft.com/office/drawing/2014/main" id="{EBAA6CC6-2BEE-40B5-B4AD-041A5B2D55C1}"/>
              </a:ext>
            </a:extLst>
          </p:cNvPr>
          <p:cNvSpPr txBox="1"/>
          <p:nvPr/>
        </p:nvSpPr>
        <p:spPr>
          <a:xfrm>
            <a:off x="16958311" y="11067669"/>
            <a:ext cx="1143000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20519/08</a:t>
            </a:r>
          </a:p>
        </p:txBody>
      </p:sp>
      <p:pic>
        <p:nvPicPr>
          <p:cNvPr id="125" name="Logo">
            <a:extLst>
              <a:ext uri="{FF2B5EF4-FFF2-40B4-BE49-F238E27FC236}">
                <a16:creationId xmlns:a16="http://schemas.microsoft.com/office/drawing/2014/main" id="{1C5B9392-72CF-4810-BE9B-F57F4218BA5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842489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524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gLeft">
            <a:extLst>
              <a:ext uri="{FF2B5EF4-FFF2-40B4-BE49-F238E27FC236}">
                <a16:creationId xmlns:a16="http://schemas.microsoft.com/office/drawing/2014/main" id="{8D3D67BD-3146-499B-89A8-6E1E40A7C68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41000" cy="137160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D8DB1EC2-D234-4464-A58F-CE6A70E24345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0"/>
            <a:ext cx="13716000" cy="13716000"/>
          </a:xfrm>
          <a:prstGeom prst="rect">
            <a:avLst/>
          </a:prstGeom>
        </p:spPr>
      </p:pic>
      <p:sp>
        <p:nvSpPr>
          <p:cNvPr id="30" name="PerfStrip">
            <a:extLst>
              <a:ext uri="{FF2B5EF4-FFF2-40B4-BE49-F238E27FC236}">
                <a16:creationId xmlns:a16="http://schemas.microsoft.com/office/drawing/2014/main" id="{BECA01EA-BCCB-4C2E-BB01-87B24AE79FE5}"/>
              </a:ext>
            </a:extLst>
          </p:cNvPr>
          <p:cNvSpPr/>
          <p:nvPr/>
        </p:nvSpPr>
        <p:spPr>
          <a:xfrm>
            <a:off x="10541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FFCC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Kicker">
            <a:extLst>
              <a:ext uri="{FF2B5EF4-FFF2-40B4-BE49-F238E27FC236}">
                <a16:creationId xmlns:a16="http://schemas.microsoft.com/office/drawing/2014/main" id="{6A383B29-AAAC-4F94-9276-3EF4C1CDED96}"/>
              </a:ext>
            </a:extLst>
          </p:cNvPr>
          <p:cNvSpPr txBox="1"/>
          <p:nvPr/>
        </p:nvSpPr>
        <p:spPr>
          <a:xfrm>
            <a:off x="980440" y="878535"/>
            <a:ext cx="612171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pc="195">
                <a:solidFill>
                  <a:srgbClr val="333440"/>
                </a:solidFill>
                <a:latin typeface="Montserrat SemiBold" panose="00000700000000000000" pitchFamily="2" charset="-52"/>
              </a:rPr>
              <a:t>ПОДАРОЧНЫЕ НАБОРЫ К НОВОМУ ГОДУ</a:t>
            </a:r>
          </a:p>
        </p:txBody>
      </p:sp>
      <p:sp>
        <p:nvSpPr>
          <p:cNvPr id="32" name="Title">
            <a:hlinkClick r:id="rId5"/>
            <a:extLst>
              <a:ext uri="{FF2B5EF4-FFF2-40B4-BE49-F238E27FC236}">
                <a16:creationId xmlns:a16="http://schemas.microsoft.com/office/drawing/2014/main" id="{F6CE6F51-F7D1-4493-918F-3D2E01974086}"/>
              </a:ext>
            </a:extLst>
          </p:cNvPr>
          <p:cNvSpPr txBox="1"/>
          <p:nvPr/>
        </p:nvSpPr>
        <p:spPr>
          <a:xfrm>
            <a:off x="971551" y="1360201"/>
            <a:ext cx="6958013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5320">
                <a:gradFill flip="none" rotWithShape="1">
                  <a:gsLst>
                    <a:gs pos="0">
                      <a:srgbClr val="FF7300"/>
                    </a:gs>
                    <a:gs pos="100000">
                      <a:srgbClr val="FFCC00"/>
                    </a:gs>
                  </a:gsLst>
                  <a:lin ang="1596000" scaled="1"/>
                  <a:tileRect/>
                </a:gradFill>
                <a:latin typeface="Montserrat ExtraBold" panose="00000900000000000000" pitchFamily="2" charset="-52"/>
              </a:rPr>
              <a:t>ТЕПЛЫЙ ВОЙЛОК</a:t>
            </a:r>
          </a:p>
        </p:txBody>
      </p:sp>
      <p:pic>
        <p:nvPicPr>
          <p:cNvPr id="34" name="LinkPill">
            <a:hlinkClick r:id="rId5"/>
            <a:extLst>
              <a:ext uri="{FF2B5EF4-FFF2-40B4-BE49-F238E27FC236}">
                <a16:creationId xmlns:a16="http://schemas.microsoft.com/office/drawing/2014/main" id="{CCCFBD95-84FD-46E6-B73A-B35949128FB8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250"/>
            <a:ext cx="3797300" cy="384810"/>
          </a:xfrm>
          <a:prstGeom prst="rect">
            <a:avLst/>
          </a:prstGeom>
        </p:spPr>
      </p:pic>
      <p:sp>
        <p:nvSpPr>
          <p:cNvPr id="35" name="LinkText">
            <a:hlinkClick r:id="rId5"/>
            <a:extLst>
              <a:ext uri="{FF2B5EF4-FFF2-40B4-BE49-F238E27FC236}">
                <a16:creationId xmlns:a16="http://schemas.microsoft.com/office/drawing/2014/main" id="{CA99F738-911A-4F2A-94BC-C8F3CCFD004E}"/>
              </a:ext>
            </a:extLst>
          </p:cNvPr>
          <p:cNvSpPr txBox="1"/>
          <p:nvPr/>
        </p:nvSpPr>
        <p:spPr>
          <a:xfrm>
            <a:off x="971551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6" name="LinkArrow">
            <a:hlinkClick r:id="rId5"/>
            <a:extLst>
              <a:ext uri="{FF2B5EF4-FFF2-40B4-BE49-F238E27FC236}">
                <a16:creationId xmlns:a16="http://schemas.microsoft.com/office/drawing/2014/main" id="{B7D2C16D-D632-48F5-88E7-1C876B93BDE8}"/>
              </a:ext>
            </a:extLst>
          </p:cNvPr>
          <p:cNvSpPr/>
          <p:nvPr/>
        </p:nvSpPr>
        <p:spPr>
          <a:xfrm>
            <a:off x="3553460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Subtitle">
            <a:extLst>
              <a:ext uri="{FF2B5EF4-FFF2-40B4-BE49-F238E27FC236}">
                <a16:creationId xmlns:a16="http://schemas.microsoft.com/office/drawing/2014/main" id="{231EF46B-4F22-4AFE-A63E-BDF1B0A35EE3}"/>
              </a:ext>
            </a:extLst>
          </p:cNvPr>
          <p:cNvSpPr txBox="1"/>
          <p:nvPr/>
        </p:nvSpPr>
        <p:spPr>
          <a:xfrm>
            <a:off x="971550" y="3004769"/>
            <a:ext cx="5041900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Войлок, который согреет!</a:t>
            </a:r>
          </a:p>
        </p:txBody>
      </p:sp>
      <p:grpSp>
        <p:nvGrpSpPr>
          <p:cNvPr id="108" name="DottedLine">
            <a:extLst>
              <a:ext uri="{FF2B5EF4-FFF2-40B4-BE49-F238E27FC236}">
                <a16:creationId xmlns:a16="http://schemas.microsoft.com/office/drawing/2014/main" id="{728BDAC9-61EB-46B5-8BC6-A3D601B9068C}"/>
              </a:ext>
            </a:extLst>
          </p:cNvPr>
          <p:cNvGrpSpPr/>
          <p:nvPr/>
        </p:nvGrpSpPr>
        <p:grpSpPr>
          <a:xfrm>
            <a:off x="0" y="4341495"/>
            <a:ext cx="10476408" cy="21590"/>
            <a:chOff x="0" y="4341495"/>
            <a:chExt cx="10476408" cy="21590"/>
          </a:xfrm>
        </p:grpSpPr>
        <p:sp>
          <p:nvSpPr>
            <p:cNvPr id="38" name="dd0">
              <a:extLst>
                <a:ext uri="{FF2B5EF4-FFF2-40B4-BE49-F238E27FC236}">
                  <a16:creationId xmlns:a16="http://schemas.microsoft.com/office/drawing/2014/main" id="{0AE013B4-0A40-4599-8FA2-575249C7E4DF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dd1">
              <a:extLst>
                <a:ext uri="{FF2B5EF4-FFF2-40B4-BE49-F238E27FC236}">
                  <a16:creationId xmlns:a16="http://schemas.microsoft.com/office/drawing/2014/main" id="{E34538C0-3642-4162-AA80-9F95BA314116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dd2">
              <a:extLst>
                <a:ext uri="{FF2B5EF4-FFF2-40B4-BE49-F238E27FC236}">
                  <a16:creationId xmlns:a16="http://schemas.microsoft.com/office/drawing/2014/main" id="{24A809AB-4D17-46AF-B9C1-ADB05CA4C8FA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dd3">
              <a:extLst>
                <a:ext uri="{FF2B5EF4-FFF2-40B4-BE49-F238E27FC236}">
                  <a16:creationId xmlns:a16="http://schemas.microsoft.com/office/drawing/2014/main" id="{72F92FEB-8C99-44BF-8F02-66DA89CF78CF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4">
              <a:extLst>
                <a:ext uri="{FF2B5EF4-FFF2-40B4-BE49-F238E27FC236}">
                  <a16:creationId xmlns:a16="http://schemas.microsoft.com/office/drawing/2014/main" id="{9E6A62BC-6828-4E4A-BD12-6E8F0F2DFD6C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5">
              <a:extLst>
                <a:ext uri="{FF2B5EF4-FFF2-40B4-BE49-F238E27FC236}">
                  <a16:creationId xmlns:a16="http://schemas.microsoft.com/office/drawing/2014/main" id="{7F8DE044-847F-4011-A9FB-0E3580FCF79D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dd6">
              <a:extLst>
                <a:ext uri="{FF2B5EF4-FFF2-40B4-BE49-F238E27FC236}">
                  <a16:creationId xmlns:a16="http://schemas.microsoft.com/office/drawing/2014/main" id="{B982214A-8378-40F4-8649-104A5AA38869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7">
              <a:extLst>
                <a:ext uri="{FF2B5EF4-FFF2-40B4-BE49-F238E27FC236}">
                  <a16:creationId xmlns:a16="http://schemas.microsoft.com/office/drawing/2014/main" id="{FFE32C2E-E874-4114-838B-20DF8B3BAE8B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8">
              <a:extLst>
                <a:ext uri="{FF2B5EF4-FFF2-40B4-BE49-F238E27FC236}">
                  <a16:creationId xmlns:a16="http://schemas.microsoft.com/office/drawing/2014/main" id="{6BD2D43C-C340-4C5F-AF3B-9CA67824C07C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9">
              <a:extLst>
                <a:ext uri="{FF2B5EF4-FFF2-40B4-BE49-F238E27FC236}">
                  <a16:creationId xmlns:a16="http://schemas.microsoft.com/office/drawing/2014/main" id="{71490F16-16F7-4084-86A9-83DD31E89378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10">
              <a:extLst>
                <a:ext uri="{FF2B5EF4-FFF2-40B4-BE49-F238E27FC236}">
                  <a16:creationId xmlns:a16="http://schemas.microsoft.com/office/drawing/2014/main" id="{F63750C3-4088-4C43-BD8A-D4761D80474B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11">
              <a:extLst>
                <a:ext uri="{FF2B5EF4-FFF2-40B4-BE49-F238E27FC236}">
                  <a16:creationId xmlns:a16="http://schemas.microsoft.com/office/drawing/2014/main" id="{9E76044C-B9F9-4F64-8ED7-BDE9C42E699F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12">
              <a:extLst>
                <a:ext uri="{FF2B5EF4-FFF2-40B4-BE49-F238E27FC236}">
                  <a16:creationId xmlns:a16="http://schemas.microsoft.com/office/drawing/2014/main" id="{A319ADC2-103A-4AF7-88DB-8784C35509C7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13">
              <a:extLst>
                <a:ext uri="{FF2B5EF4-FFF2-40B4-BE49-F238E27FC236}">
                  <a16:creationId xmlns:a16="http://schemas.microsoft.com/office/drawing/2014/main" id="{C986BC82-C8DC-4207-9E4E-B2F00A24A2D9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14">
              <a:extLst>
                <a:ext uri="{FF2B5EF4-FFF2-40B4-BE49-F238E27FC236}">
                  <a16:creationId xmlns:a16="http://schemas.microsoft.com/office/drawing/2014/main" id="{BF7AB109-91AD-49A8-8454-621CCD384D59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15">
              <a:extLst>
                <a:ext uri="{FF2B5EF4-FFF2-40B4-BE49-F238E27FC236}">
                  <a16:creationId xmlns:a16="http://schemas.microsoft.com/office/drawing/2014/main" id="{463BFCDA-3AA8-4C47-B970-01A8ADE1660E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16">
              <a:extLst>
                <a:ext uri="{FF2B5EF4-FFF2-40B4-BE49-F238E27FC236}">
                  <a16:creationId xmlns:a16="http://schemas.microsoft.com/office/drawing/2014/main" id="{84F520A2-8CE6-48BA-BCA2-5B0C67CFD915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17">
              <a:extLst>
                <a:ext uri="{FF2B5EF4-FFF2-40B4-BE49-F238E27FC236}">
                  <a16:creationId xmlns:a16="http://schemas.microsoft.com/office/drawing/2014/main" id="{EA425C72-871A-4D85-B92D-FBD6159A1DB4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8">
              <a:extLst>
                <a:ext uri="{FF2B5EF4-FFF2-40B4-BE49-F238E27FC236}">
                  <a16:creationId xmlns:a16="http://schemas.microsoft.com/office/drawing/2014/main" id="{FEFAA111-30EA-4C7E-902D-FED710F680A2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19">
              <a:extLst>
                <a:ext uri="{FF2B5EF4-FFF2-40B4-BE49-F238E27FC236}">
                  <a16:creationId xmlns:a16="http://schemas.microsoft.com/office/drawing/2014/main" id="{1D59A198-5049-4E15-AD96-60976D758CAE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20">
              <a:extLst>
                <a:ext uri="{FF2B5EF4-FFF2-40B4-BE49-F238E27FC236}">
                  <a16:creationId xmlns:a16="http://schemas.microsoft.com/office/drawing/2014/main" id="{F1AFCDCB-60BC-48CA-A6CD-EEFA95064FCB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21">
              <a:extLst>
                <a:ext uri="{FF2B5EF4-FFF2-40B4-BE49-F238E27FC236}">
                  <a16:creationId xmlns:a16="http://schemas.microsoft.com/office/drawing/2014/main" id="{42576A6A-9738-484E-B619-6CD0427D7464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22">
              <a:extLst>
                <a:ext uri="{FF2B5EF4-FFF2-40B4-BE49-F238E27FC236}">
                  <a16:creationId xmlns:a16="http://schemas.microsoft.com/office/drawing/2014/main" id="{8F5C9ACE-F6A2-498C-B97F-17D15FD6096C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23">
              <a:extLst>
                <a:ext uri="{FF2B5EF4-FFF2-40B4-BE49-F238E27FC236}">
                  <a16:creationId xmlns:a16="http://schemas.microsoft.com/office/drawing/2014/main" id="{DC48791C-E59E-45C7-9BE5-887552C52AB8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24">
              <a:extLst>
                <a:ext uri="{FF2B5EF4-FFF2-40B4-BE49-F238E27FC236}">
                  <a16:creationId xmlns:a16="http://schemas.microsoft.com/office/drawing/2014/main" id="{72C820AB-B450-4138-B985-05F7C8A9A1BC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25">
              <a:extLst>
                <a:ext uri="{FF2B5EF4-FFF2-40B4-BE49-F238E27FC236}">
                  <a16:creationId xmlns:a16="http://schemas.microsoft.com/office/drawing/2014/main" id="{84168546-416C-4159-A67E-171A691876E3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26">
              <a:extLst>
                <a:ext uri="{FF2B5EF4-FFF2-40B4-BE49-F238E27FC236}">
                  <a16:creationId xmlns:a16="http://schemas.microsoft.com/office/drawing/2014/main" id="{0D585038-0F26-4F86-A905-226369505969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27">
              <a:extLst>
                <a:ext uri="{FF2B5EF4-FFF2-40B4-BE49-F238E27FC236}">
                  <a16:creationId xmlns:a16="http://schemas.microsoft.com/office/drawing/2014/main" id="{AF30F9A3-E935-4B22-BAFA-E28FB6891B15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28">
              <a:extLst>
                <a:ext uri="{FF2B5EF4-FFF2-40B4-BE49-F238E27FC236}">
                  <a16:creationId xmlns:a16="http://schemas.microsoft.com/office/drawing/2014/main" id="{71B7B35F-332B-4B3E-B029-4114D347091D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29">
              <a:extLst>
                <a:ext uri="{FF2B5EF4-FFF2-40B4-BE49-F238E27FC236}">
                  <a16:creationId xmlns:a16="http://schemas.microsoft.com/office/drawing/2014/main" id="{E4480693-EC7B-479D-9118-266AA36E2616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30">
              <a:extLst>
                <a:ext uri="{FF2B5EF4-FFF2-40B4-BE49-F238E27FC236}">
                  <a16:creationId xmlns:a16="http://schemas.microsoft.com/office/drawing/2014/main" id="{6EDB64CE-5A76-4952-92D8-45BB630B1024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31">
              <a:extLst>
                <a:ext uri="{FF2B5EF4-FFF2-40B4-BE49-F238E27FC236}">
                  <a16:creationId xmlns:a16="http://schemas.microsoft.com/office/drawing/2014/main" id="{E87FAB6C-E991-454C-93AC-87FDF7ED1F4A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32">
              <a:extLst>
                <a:ext uri="{FF2B5EF4-FFF2-40B4-BE49-F238E27FC236}">
                  <a16:creationId xmlns:a16="http://schemas.microsoft.com/office/drawing/2014/main" id="{58075112-7E31-4319-A059-C234D7326104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33">
              <a:extLst>
                <a:ext uri="{FF2B5EF4-FFF2-40B4-BE49-F238E27FC236}">
                  <a16:creationId xmlns:a16="http://schemas.microsoft.com/office/drawing/2014/main" id="{A33EC4BF-5970-43B3-BDEB-ABB7CE9CA72B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34">
              <a:extLst>
                <a:ext uri="{FF2B5EF4-FFF2-40B4-BE49-F238E27FC236}">
                  <a16:creationId xmlns:a16="http://schemas.microsoft.com/office/drawing/2014/main" id="{98B36C49-5CD3-4980-83A5-D10CA2C14480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35">
              <a:extLst>
                <a:ext uri="{FF2B5EF4-FFF2-40B4-BE49-F238E27FC236}">
                  <a16:creationId xmlns:a16="http://schemas.microsoft.com/office/drawing/2014/main" id="{DE6F5BBD-4E92-4257-BADB-E9D8EB169622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36">
              <a:extLst>
                <a:ext uri="{FF2B5EF4-FFF2-40B4-BE49-F238E27FC236}">
                  <a16:creationId xmlns:a16="http://schemas.microsoft.com/office/drawing/2014/main" id="{19623589-E234-407F-AFF8-0E2C9EA82432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37">
              <a:extLst>
                <a:ext uri="{FF2B5EF4-FFF2-40B4-BE49-F238E27FC236}">
                  <a16:creationId xmlns:a16="http://schemas.microsoft.com/office/drawing/2014/main" id="{588C0AA1-BBA4-48EE-85CA-7D5FE1C255DB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38">
              <a:extLst>
                <a:ext uri="{FF2B5EF4-FFF2-40B4-BE49-F238E27FC236}">
                  <a16:creationId xmlns:a16="http://schemas.microsoft.com/office/drawing/2014/main" id="{22D7A049-E317-4786-9AA6-41FBEEAA91C4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39">
              <a:extLst>
                <a:ext uri="{FF2B5EF4-FFF2-40B4-BE49-F238E27FC236}">
                  <a16:creationId xmlns:a16="http://schemas.microsoft.com/office/drawing/2014/main" id="{CD278F94-6B13-467A-91E7-675C150817BA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40">
              <a:extLst>
                <a:ext uri="{FF2B5EF4-FFF2-40B4-BE49-F238E27FC236}">
                  <a16:creationId xmlns:a16="http://schemas.microsoft.com/office/drawing/2014/main" id="{8FA1A66F-68B1-4EEE-866D-9291CE88EEC5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41">
              <a:extLst>
                <a:ext uri="{FF2B5EF4-FFF2-40B4-BE49-F238E27FC236}">
                  <a16:creationId xmlns:a16="http://schemas.microsoft.com/office/drawing/2014/main" id="{CF11C3DC-876C-4C26-BC24-3757657D101B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42">
              <a:extLst>
                <a:ext uri="{FF2B5EF4-FFF2-40B4-BE49-F238E27FC236}">
                  <a16:creationId xmlns:a16="http://schemas.microsoft.com/office/drawing/2014/main" id="{AF43F891-320C-4DAD-807D-045E497BAFAF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43">
              <a:extLst>
                <a:ext uri="{FF2B5EF4-FFF2-40B4-BE49-F238E27FC236}">
                  <a16:creationId xmlns:a16="http://schemas.microsoft.com/office/drawing/2014/main" id="{DC1FBB9C-04C9-4170-995F-33BA7E9BBC1C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44">
              <a:extLst>
                <a:ext uri="{FF2B5EF4-FFF2-40B4-BE49-F238E27FC236}">
                  <a16:creationId xmlns:a16="http://schemas.microsoft.com/office/drawing/2014/main" id="{34E4CCA5-B5C6-42C6-B6DB-D654C9CC03F0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45">
              <a:extLst>
                <a:ext uri="{FF2B5EF4-FFF2-40B4-BE49-F238E27FC236}">
                  <a16:creationId xmlns:a16="http://schemas.microsoft.com/office/drawing/2014/main" id="{DB3877FC-4435-4A17-8244-8482D9C86809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46">
              <a:extLst>
                <a:ext uri="{FF2B5EF4-FFF2-40B4-BE49-F238E27FC236}">
                  <a16:creationId xmlns:a16="http://schemas.microsoft.com/office/drawing/2014/main" id="{B83E830B-793B-4926-A5FE-4B69DA282566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47">
              <a:extLst>
                <a:ext uri="{FF2B5EF4-FFF2-40B4-BE49-F238E27FC236}">
                  <a16:creationId xmlns:a16="http://schemas.microsoft.com/office/drawing/2014/main" id="{2E67CC56-CA9D-4CC3-AEDD-39490F29E911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48">
              <a:extLst>
                <a:ext uri="{FF2B5EF4-FFF2-40B4-BE49-F238E27FC236}">
                  <a16:creationId xmlns:a16="http://schemas.microsoft.com/office/drawing/2014/main" id="{269597EA-A1F5-4198-B6F7-3E55840106C3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49">
              <a:extLst>
                <a:ext uri="{FF2B5EF4-FFF2-40B4-BE49-F238E27FC236}">
                  <a16:creationId xmlns:a16="http://schemas.microsoft.com/office/drawing/2014/main" id="{7558468E-AF32-4C41-8925-A29A7DEDE9CA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50">
              <a:extLst>
                <a:ext uri="{FF2B5EF4-FFF2-40B4-BE49-F238E27FC236}">
                  <a16:creationId xmlns:a16="http://schemas.microsoft.com/office/drawing/2014/main" id="{B4683465-0E90-49C7-B509-CFD477E2BE04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51">
              <a:extLst>
                <a:ext uri="{FF2B5EF4-FFF2-40B4-BE49-F238E27FC236}">
                  <a16:creationId xmlns:a16="http://schemas.microsoft.com/office/drawing/2014/main" id="{954F492E-2E24-4847-9939-51190D2C902E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52">
              <a:extLst>
                <a:ext uri="{FF2B5EF4-FFF2-40B4-BE49-F238E27FC236}">
                  <a16:creationId xmlns:a16="http://schemas.microsoft.com/office/drawing/2014/main" id="{8E330527-269D-4A9B-A1AA-49C40FFCB1F3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53">
              <a:extLst>
                <a:ext uri="{FF2B5EF4-FFF2-40B4-BE49-F238E27FC236}">
                  <a16:creationId xmlns:a16="http://schemas.microsoft.com/office/drawing/2014/main" id="{22A28528-2AA0-4792-A0A7-4DFA7F756A56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54">
              <a:extLst>
                <a:ext uri="{FF2B5EF4-FFF2-40B4-BE49-F238E27FC236}">
                  <a16:creationId xmlns:a16="http://schemas.microsoft.com/office/drawing/2014/main" id="{D1AFF4A8-E81F-461E-9F40-A1802FFFE910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55">
              <a:extLst>
                <a:ext uri="{FF2B5EF4-FFF2-40B4-BE49-F238E27FC236}">
                  <a16:creationId xmlns:a16="http://schemas.microsoft.com/office/drawing/2014/main" id="{DB625EEA-B966-4760-A2EB-556DB5B070D6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56">
              <a:extLst>
                <a:ext uri="{FF2B5EF4-FFF2-40B4-BE49-F238E27FC236}">
                  <a16:creationId xmlns:a16="http://schemas.microsoft.com/office/drawing/2014/main" id="{09F348BD-E185-406D-BE50-1275AC3A8D0B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57">
              <a:extLst>
                <a:ext uri="{FF2B5EF4-FFF2-40B4-BE49-F238E27FC236}">
                  <a16:creationId xmlns:a16="http://schemas.microsoft.com/office/drawing/2014/main" id="{EA06B1A5-7516-4579-860B-520C1C3DEF00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58">
              <a:extLst>
                <a:ext uri="{FF2B5EF4-FFF2-40B4-BE49-F238E27FC236}">
                  <a16:creationId xmlns:a16="http://schemas.microsoft.com/office/drawing/2014/main" id="{9DA6A744-BFFD-477C-BA08-389DBBE2553D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59">
              <a:extLst>
                <a:ext uri="{FF2B5EF4-FFF2-40B4-BE49-F238E27FC236}">
                  <a16:creationId xmlns:a16="http://schemas.microsoft.com/office/drawing/2014/main" id="{7A7253DF-9B0F-42E9-A93A-57D1345037E1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60">
              <a:extLst>
                <a:ext uri="{FF2B5EF4-FFF2-40B4-BE49-F238E27FC236}">
                  <a16:creationId xmlns:a16="http://schemas.microsoft.com/office/drawing/2014/main" id="{B99D21B2-D09D-40EC-860A-A272C11A699B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61">
              <a:extLst>
                <a:ext uri="{FF2B5EF4-FFF2-40B4-BE49-F238E27FC236}">
                  <a16:creationId xmlns:a16="http://schemas.microsoft.com/office/drawing/2014/main" id="{3E6747D9-2C7E-4FF0-B63D-4130718858FA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62">
              <a:extLst>
                <a:ext uri="{FF2B5EF4-FFF2-40B4-BE49-F238E27FC236}">
                  <a16:creationId xmlns:a16="http://schemas.microsoft.com/office/drawing/2014/main" id="{2F735CD1-8E2B-48BB-8300-5EB335586FDF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63">
              <a:extLst>
                <a:ext uri="{FF2B5EF4-FFF2-40B4-BE49-F238E27FC236}">
                  <a16:creationId xmlns:a16="http://schemas.microsoft.com/office/drawing/2014/main" id="{D93B8DB5-4E99-4240-99B6-7D7D7F8CEC73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64">
              <a:extLst>
                <a:ext uri="{FF2B5EF4-FFF2-40B4-BE49-F238E27FC236}">
                  <a16:creationId xmlns:a16="http://schemas.microsoft.com/office/drawing/2014/main" id="{6B2D49E6-19F2-4165-8A2D-42EE563EF45B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65">
              <a:extLst>
                <a:ext uri="{FF2B5EF4-FFF2-40B4-BE49-F238E27FC236}">
                  <a16:creationId xmlns:a16="http://schemas.microsoft.com/office/drawing/2014/main" id="{5241D93F-10EB-432C-BDC0-CA09ED39AD26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66">
              <a:extLst>
                <a:ext uri="{FF2B5EF4-FFF2-40B4-BE49-F238E27FC236}">
                  <a16:creationId xmlns:a16="http://schemas.microsoft.com/office/drawing/2014/main" id="{941ECAEF-EF86-48C6-BEDB-4392A2078BB3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67">
              <a:extLst>
                <a:ext uri="{FF2B5EF4-FFF2-40B4-BE49-F238E27FC236}">
                  <a16:creationId xmlns:a16="http://schemas.microsoft.com/office/drawing/2014/main" id="{026B6C40-FD71-47BA-BC42-1D46C5B4E6E0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68">
              <a:extLst>
                <a:ext uri="{FF2B5EF4-FFF2-40B4-BE49-F238E27FC236}">
                  <a16:creationId xmlns:a16="http://schemas.microsoft.com/office/drawing/2014/main" id="{F731AF52-829C-475D-8D4E-7C222E940E3C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69">
              <a:extLst>
                <a:ext uri="{FF2B5EF4-FFF2-40B4-BE49-F238E27FC236}">
                  <a16:creationId xmlns:a16="http://schemas.microsoft.com/office/drawing/2014/main" id="{700EF924-72DC-4D67-9E77-9B1552B92A33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9" name="CompHeader">
            <a:extLst>
              <a:ext uri="{FF2B5EF4-FFF2-40B4-BE49-F238E27FC236}">
                <a16:creationId xmlns:a16="http://schemas.microsoft.com/office/drawing/2014/main" id="{E83667B0-B239-4CA4-B92A-B13184BF088C}"/>
              </a:ext>
            </a:extLst>
          </p:cNvPr>
          <p:cNvSpPr txBox="1"/>
          <p:nvPr/>
        </p:nvSpPr>
        <p:spPr>
          <a:xfrm>
            <a:off x="958851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10" name="Num1">
            <a:extLst>
              <a:ext uri="{FF2B5EF4-FFF2-40B4-BE49-F238E27FC236}">
                <a16:creationId xmlns:a16="http://schemas.microsoft.com/office/drawing/2014/main" id="{567FBAA9-82F6-4B01-A248-8EDEA14F3412}"/>
              </a:ext>
            </a:extLst>
          </p:cNvPr>
          <p:cNvSpPr/>
          <p:nvPr/>
        </p:nvSpPr>
        <p:spPr>
          <a:xfrm>
            <a:off x="980440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11" name="Item1">
            <a:extLst>
              <a:ext uri="{FF2B5EF4-FFF2-40B4-BE49-F238E27FC236}">
                <a16:creationId xmlns:a16="http://schemas.microsoft.com/office/drawing/2014/main" id="{C424CA2A-4B73-41BF-8A29-2A6E60939548}"/>
              </a:ext>
            </a:extLst>
          </p:cNvPr>
          <p:cNvSpPr txBox="1"/>
          <p:nvPr/>
        </p:nvSpPr>
        <p:spPr>
          <a:xfrm>
            <a:off x="1733550" y="5639207"/>
            <a:ext cx="434975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Сумка из войлока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FELTY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12" name="Num2">
            <a:extLst>
              <a:ext uri="{FF2B5EF4-FFF2-40B4-BE49-F238E27FC236}">
                <a16:creationId xmlns:a16="http://schemas.microsoft.com/office/drawing/2014/main" id="{C0AF0211-9202-4AFE-9B19-FEC1A8D05DFB}"/>
              </a:ext>
            </a:extLst>
          </p:cNvPr>
          <p:cNvSpPr/>
          <p:nvPr/>
        </p:nvSpPr>
        <p:spPr>
          <a:xfrm>
            <a:off x="980440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13" name="Item2">
            <a:extLst>
              <a:ext uri="{FF2B5EF4-FFF2-40B4-BE49-F238E27FC236}">
                <a16:creationId xmlns:a16="http://schemas.microsoft.com/office/drawing/2014/main" id="{99A7024D-B85E-468A-A7DB-34C6E21351DD}"/>
              </a:ext>
            </a:extLst>
          </p:cNvPr>
          <p:cNvSpPr txBox="1"/>
          <p:nvPr/>
        </p:nvSpPr>
        <p:spPr>
          <a:xfrm>
            <a:off x="1733551" y="6375807"/>
            <a:ext cx="273367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Термос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HENRY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14" name="Num3">
            <a:extLst>
              <a:ext uri="{FF2B5EF4-FFF2-40B4-BE49-F238E27FC236}">
                <a16:creationId xmlns:a16="http://schemas.microsoft.com/office/drawing/2014/main" id="{A16A6FB3-71FA-4305-9EB8-70BBE0FBC67C}"/>
              </a:ext>
            </a:extLst>
          </p:cNvPr>
          <p:cNvSpPr/>
          <p:nvPr/>
        </p:nvSpPr>
        <p:spPr>
          <a:xfrm>
            <a:off x="980440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15" name="Item3">
            <a:extLst>
              <a:ext uri="{FF2B5EF4-FFF2-40B4-BE49-F238E27FC236}">
                <a16:creationId xmlns:a16="http://schemas.microsoft.com/office/drawing/2014/main" id="{A184F780-8912-4ECE-BDC4-E38123E0C619}"/>
              </a:ext>
            </a:extLst>
          </p:cNvPr>
          <p:cNvSpPr txBox="1"/>
          <p:nvPr/>
        </p:nvSpPr>
        <p:spPr>
          <a:xfrm>
            <a:off x="1733550" y="7118756"/>
            <a:ext cx="423545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Плед флисовый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COLOR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16" name="ColorsHeader">
            <a:extLst>
              <a:ext uri="{FF2B5EF4-FFF2-40B4-BE49-F238E27FC236}">
                <a16:creationId xmlns:a16="http://schemas.microsoft.com/office/drawing/2014/main" id="{00FBAD2D-1583-4672-9C2A-8CD28A756E4C}"/>
              </a:ext>
            </a:extLst>
          </p:cNvPr>
          <p:cNvSpPr txBox="1"/>
          <p:nvPr/>
        </p:nvSpPr>
        <p:spPr>
          <a:xfrm>
            <a:off x="971550" y="8596782"/>
            <a:ext cx="1361440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1</a:t>
            </a:r>
          </a:p>
        </p:txBody>
      </p:sp>
      <p:sp>
        <p:nvSpPr>
          <p:cNvPr id="117" name="ThumbBox0">
            <a:extLst>
              <a:ext uri="{FF2B5EF4-FFF2-40B4-BE49-F238E27FC236}">
                <a16:creationId xmlns:a16="http://schemas.microsoft.com/office/drawing/2014/main" id="{11613B7C-8631-4274-B30E-1F35D5EDD3B9}"/>
              </a:ext>
            </a:extLst>
          </p:cNvPr>
          <p:cNvSpPr/>
          <p:nvPr/>
        </p:nvSpPr>
        <p:spPr>
          <a:xfrm>
            <a:off x="981710" y="91452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>
            <a:hlinkClick r:id="rId7" tooltip="серый"/>
            <a:extLst>
              <a:ext uri="{FF2B5EF4-FFF2-40B4-BE49-F238E27FC236}">
                <a16:creationId xmlns:a16="http://schemas.microsoft.com/office/drawing/2014/main" id="{BD0EC0A1-7B2A-4E6A-A5C7-2879F75CE9AD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10" y="9196070"/>
            <a:ext cx="1778000" cy="1778000"/>
          </a:xfrm>
          <a:prstGeom prst="rect">
            <a:avLst/>
          </a:prstGeom>
        </p:spPr>
      </p:pic>
      <p:sp>
        <p:nvSpPr>
          <p:cNvPr id="25" name="Овал 24">
            <a:extLst>
              <a:ext uri="{FF2B5EF4-FFF2-40B4-BE49-F238E27FC236}">
                <a16:creationId xmlns:a16="http://schemas.microsoft.com/office/drawing/2014/main" id="{09D49D43-F27D-47E7-AB10-E6C87A7D8957}"/>
              </a:ext>
            </a:extLst>
          </p:cNvPr>
          <p:cNvSpPr>
            <a:spLocks/>
          </p:cNvSpPr>
          <p:nvPr/>
        </p:nvSpPr>
        <p:spPr>
          <a:xfrm>
            <a:off x="3114040" y="9398000"/>
            <a:ext cx="355600" cy="35560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ColorName0">
            <a:hlinkClick r:id="rId7"/>
            <a:extLst>
              <a:ext uri="{FF2B5EF4-FFF2-40B4-BE49-F238E27FC236}">
                <a16:creationId xmlns:a16="http://schemas.microsoft.com/office/drawing/2014/main" id="{89027F0E-CE0E-43A3-A1F4-B53BA2902BF8}"/>
              </a:ext>
            </a:extLst>
          </p:cNvPr>
          <p:cNvSpPr txBox="1"/>
          <p:nvPr/>
        </p:nvSpPr>
        <p:spPr>
          <a:xfrm>
            <a:off x="3108961" y="9905619"/>
            <a:ext cx="1211263" cy="3911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серый</a:t>
            </a:r>
          </a:p>
        </p:txBody>
      </p:sp>
      <p:sp>
        <p:nvSpPr>
          <p:cNvPr id="119" name="ColorArticle0">
            <a:hlinkClick r:id="rId7"/>
            <a:extLst>
              <a:ext uri="{FF2B5EF4-FFF2-40B4-BE49-F238E27FC236}">
                <a16:creationId xmlns:a16="http://schemas.microsoft.com/office/drawing/2014/main" id="{15E0DB6E-5CB0-465A-A7D7-C814F2DD6946}"/>
              </a:ext>
            </a:extLst>
          </p:cNvPr>
          <p:cNvSpPr txBox="1"/>
          <p:nvPr/>
        </p:nvSpPr>
        <p:spPr>
          <a:xfrm>
            <a:off x="3115311" y="10331069"/>
            <a:ext cx="1116013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20512/30</a:t>
            </a:r>
          </a:p>
        </p:txBody>
      </p:sp>
      <p:pic>
        <p:nvPicPr>
          <p:cNvPr id="121" name="Logo">
            <a:extLst>
              <a:ext uri="{FF2B5EF4-FFF2-40B4-BE49-F238E27FC236}">
                <a16:creationId xmlns:a16="http://schemas.microsoft.com/office/drawing/2014/main" id="{16F4E131-AC29-468A-B676-F5095EBFF1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9490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713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BgLeft">
            <a:extLst>
              <a:ext uri="{FF2B5EF4-FFF2-40B4-BE49-F238E27FC236}">
                <a16:creationId xmlns:a16="http://schemas.microsoft.com/office/drawing/2014/main" id="{8EF59560-8055-4FFD-90E9-9AA8C204E5F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43000" y="0"/>
            <a:ext cx="10541000" cy="137160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820F5342-01A4-4B73-A0D2-101AD170ABB0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32" name="PerfStrip">
            <a:extLst>
              <a:ext uri="{FF2B5EF4-FFF2-40B4-BE49-F238E27FC236}">
                <a16:creationId xmlns:a16="http://schemas.microsoft.com/office/drawing/2014/main" id="{6AA46A5E-C333-4B4F-99C8-6D4796BF59C8}"/>
              </a:ext>
            </a:extLst>
          </p:cNvPr>
          <p:cNvSpPr/>
          <p:nvPr/>
        </p:nvSpPr>
        <p:spPr>
          <a:xfrm flipH="1">
            <a:off x="13716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B10F3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Kicker">
            <a:extLst>
              <a:ext uri="{FF2B5EF4-FFF2-40B4-BE49-F238E27FC236}">
                <a16:creationId xmlns:a16="http://schemas.microsoft.com/office/drawing/2014/main" id="{CF2BE44F-95FD-4DE7-BF2D-1CA6F782DAD9}"/>
              </a:ext>
            </a:extLst>
          </p:cNvPr>
          <p:cNvSpPr txBox="1"/>
          <p:nvPr/>
        </p:nvSpPr>
        <p:spPr>
          <a:xfrm>
            <a:off x="14823439" y="878535"/>
            <a:ext cx="612171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pc="195">
                <a:solidFill>
                  <a:srgbClr val="333440"/>
                </a:solidFill>
                <a:latin typeface="Montserrat SemiBold" panose="00000700000000000000" pitchFamily="2" charset="-52"/>
              </a:rPr>
              <a:t>ПОДАРОЧНЫЕ НАБОРЫ К НОВОМУ ГОДУ</a:t>
            </a:r>
          </a:p>
        </p:txBody>
      </p:sp>
      <p:sp>
        <p:nvSpPr>
          <p:cNvPr id="34" name="Title">
            <a:hlinkClick r:id="rId5"/>
            <a:extLst>
              <a:ext uri="{FF2B5EF4-FFF2-40B4-BE49-F238E27FC236}">
                <a16:creationId xmlns:a16="http://schemas.microsoft.com/office/drawing/2014/main" id="{615C1086-168C-47F8-A1D5-A2526C84FE75}"/>
              </a:ext>
            </a:extLst>
          </p:cNvPr>
          <p:cNvSpPr txBox="1"/>
          <p:nvPr/>
        </p:nvSpPr>
        <p:spPr>
          <a:xfrm>
            <a:off x="14814552" y="1360201"/>
            <a:ext cx="5153025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5320">
                <a:gradFill flip="none" rotWithShape="1">
                  <a:gsLst>
                    <a:gs pos="0">
                      <a:srgbClr val="B10F34"/>
                    </a:gs>
                    <a:gs pos="100000">
                      <a:srgbClr val="400A13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РОМАНТИКА</a:t>
            </a:r>
          </a:p>
        </p:txBody>
      </p:sp>
      <p:pic>
        <p:nvPicPr>
          <p:cNvPr id="36" name="LinkPill">
            <a:hlinkClick r:id="rId5"/>
            <a:extLst>
              <a:ext uri="{FF2B5EF4-FFF2-40B4-BE49-F238E27FC236}">
                <a16:creationId xmlns:a16="http://schemas.microsoft.com/office/drawing/2014/main" id="{3DBB388F-A1DD-4DDE-8282-D315B34AD3CE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381250"/>
            <a:ext cx="3797300" cy="384810"/>
          </a:xfrm>
          <a:prstGeom prst="rect">
            <a:avLst/>
          </a:prstGeom>
        </p:spPr>
      </p:pic>
      <p:sp>
        <p:nvSpPr>
          <p:cNvPr id="37" name="LinkText">
            <a:hlinkClick r:id="rId5"/>
            <a:extLst>
              <a:ext uri="{FF2B5EF4-FFF2-40B4-BE49-F238E27FC236}">
                <a16:creationId xmlns:a16="http://schemas.microsoft.com/office/drawing/2014/main" id="{6B05E932-3C5A-42FD-9022-1D0C65B27565}"/>
              </a:ext>
            </a:extLst>
          </p:cNvPr>
          <p:cNvSpPr txBox="1"/>
          <p:nvPr/>
        </p:nvSpPr>
        <p:spPr>
          <a:xfrm>
            <a:off x="14814552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8" name="LinkArrow">
            <a:hlinkClick r:id="rId5"/>
            <a:extLst>
              <a:ext uri="{FF2B5EF4-FFF2-40B4-BE49-F238E27FC236}">
                <a16:creationId xmlns:a16="http://schemas.microsoft.com/office/drawing/2014/main" id="{B44B3A46-6F80-480A-8C20-19B697771A9B}"/>
              </a:ext>
            </a:extLst>
          </p:cNvPr>
          <p:cNvSpPr/>
          <p:nvPr/>
        </p:nvSpPr>
        <p:spPr>
          <a:xfrm>
            <a:off x="17396461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Subtitle">
            <a:extLst>
              <a:ext uri="{FF2B5EF4-FFF2-40B4-BE49-F238E27FC236}">
                <a16:creationId xmlns:a16="http://schemas.microsoft.com/office/drawing/2014/main" id="{6650C0B1-600E-488A-9C06-647D0EB8B4A8}"/>
              </a:ext>
            </a:extLst>
          </p:cNvPr>
          <p:cNvSpPr txBox="1"/>
          <p:nvPr/>
        </p:nvSpPr>
        <p:spPr>
          <a:xfrm>
            <a:off x="14814550" y="3004769"/>
            <a:ext cx="5468938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Подарите тепло, уют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и праздничное настроение!</a:t>
            </a:r>
          </a:p>
        </p:txBody>
      </p:sp>
      <p:grpSp>
        <p:nvGrpSpPr>
          <p:cNvPr id="110" name="DottedLine">
            <a:extLst>
              <a:ext uri="{FF2B5EF4-FFF2-40B4-BE49-F238E27FC236}">
                <a16:creationId xmlns:a16="http://schemas.microsoft.com/office/drawing/2014/main" id="{A4CFE55E-0051-40B9-949A-83F56CA34871}"/>
              </a:ext>
            </a:extLst>
          </p:cNvPr>
          <p:cNvGrpSpPr/>
          <p:nvPr/>
        </p:nvGrpSpPr>
        <p:grpSpPr>
          <a:xfrm>
            <a:off x="13907591" y="4341495"/>
            <a:ext cx="10476408" cy="21590"/>
            <a:chOff x="0" y="4341495"/>
            <a:chExt cx="10476408" cy="21590"/>
          </a:xfrm>
        </p:grpSpPr>
        <p:sp>
          <p:nvSpPr>
            <p:cNvPr id="40" name="dd0">
              <a:extLst>
                <a:ext uri="{FF2B5EF4-FFF2-40B4-BE49-F238E27FC236}">
                  <a16:creationId xmlns:a16="http://schemas.microsoft.com/office/drawing/2014/main" id="{08344B83-EBA0-4A11-A943-6C59AF99E7CA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dd1">
              <a:extLst>
                <a:ext uri="{FF2B5EF4-FFF2-40B4-BE49-F238E27FC236}">
                  <a16:creationId xmlns:a16="http://schemas.microsoft.com/office/drawing/2014/main" id="{4987E10D-9070-45A7-9DF1-84FB05B8B906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2">
              <a:extLst>
                <a:ext uri="{FF2B5EF4-FFF2-40B4-BE49-F238E27FC236}">
                  <a16:creationId xmlns:a16="http://schemas.microsoft.com/office/drawing/2014/main" id="{EB08DF6E-B894-4429-800C-8C14C88E5C87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3">
              <a:extLst>
                <a:ext uri="{FF2B5EF4-FFF2-40B4-BE49-F238E27FC236}">
                  <a16:creationId xmlns:a16="http://schemas.microsoft.com/office/drawing/2014/main" id="{959A97BD-94DD-411A-A543-906A27ED6E8F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dd4">
              <a:extLst>
                <a:ext uri="{FF2B5EF4-FFF2-40B4-BE49-F238E27FC236}">
                  <a16:creationId xmlns:a16="http://schemas.microsoft.com/office/drawing/2014/main" id="{42D91259-298F-4EB6-BDE3-5E7A8A9318DB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5">
              <a:extLst>
                <a:ext uri="{FF2B5EF4-FFF2-40B4-BE49-F238E27FC236}">
                  <a16:creationId xmlns:a16="http://schemas.microsoft.com/office/drawing/2014/main" id="{D920BFB3-96E1-4B6D-8B99-64274B86AA4A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6">
              <a:extLst>
                <a:ext uri="{FF2B5EF4-FFF2-40B4-BE49-F238E27FC236}">
                  <a16:creationId xmlns:a16="http://schemas.microsoft.com/office/drawing/2014/main" id="{B8D0673F-1C63-4293-8E6D-AFD4FFAADF60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7">
              <a:extLst>
                <a:ext uri="{FF2B5EF4-FFF2-40B4-BE49-F238E27FC236}">
                  <a16:creationId xmlns:a16="http://schemas.microsoft.com/office/drawing/2014/main" id="{437B6FC3-1004-4E52-9B86-A95CD0E713E2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8">
              <a:extLst>
                <a:ext uri="{FF2B5EF4-FFF2-40B4-BE49-F238E27FC236}">
                  <a16:creationId xmlns:a16="http://schemas.microsoft.com/office/drawing/2014/main" id="{89F853DF-B93E-4B6E-8168-6B708E3647AE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9">
              <a:extLst>
                <a:ext uri="{FF2B5EF4-FFF2-40B4-BE49-F238E27FC236}">
                  <a16:creationId xmlns:a16="http://schemas.microsoft.com/office/drawing/2014/main" id="{8DFF4550-C3D7-4218-A245-5BDCEBDCC675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10">
              <a:extLst>
                <a:ext uri="{FF2B5EF4-FFF2-40B4-BE49-F238E27FC236}">
                  <a16:creationId xmlns:a16="http://schemas.microsoft.com/office/drawing/2014/main" id="{9D07B4A8-A278-4767-A7C7-60A429F5BE3D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11">
              <a:extLst>
                <a:ext uri="{FF2B5EF4-FFF2-40B4-BE49-F238E27FC236}">
                  <a16:creationId xmlns:a16="http://schemas.microsoft.com/office/drawing/2014/main" id="{BC907F9D-9166-43C5-BACF-A4BB06F9F886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12">
              <a:extLst>
                <a:ext uri="{FF2B5EF4-FFF2-40B4-BE49-F238E27FC236}">
                  <a16:creationId xmlns:a16="http://schemas.microsoft.com/office/drawing/2014/main" id="{230F717F-E54C-4FE2-83EF-93673B48ED3B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13">
              <a:extLst>
                <a:ext uri="{FF2B5EF4-FFF2-40B4-BE49-F238E27FC236}">
                  <a16:creationId xmlns:a16="http://schemas.microsoft.com/office/drawing/2014/main" id="{A8745A44-E10E-46BB-B20B-59AC26D240E5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14">
              <a:extLst>
                <a:ext uri="{FF2B5EF4-FFF2-40B4-BE49-F238E27FC236}">
                  <a16:creationId xmlns:a16="http://schemas.microsoft.com/office/drawing/2014/main" id="{9F3EE699-4E42-406F-A37F-F06EB045482E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15">
              <a:extLst>
                <a:ext uri="{FF2B5EF4-FFF2-40B4-BE49-F238E27FC236}">
                  <a16:creationId xmlns:a16="http://schemas.microsoft.com/office/drawing/2014/main" id="{BC050978-2692-4E6C-9E5F-5D60793749FB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6">
              <a:extLst>
                <a:ext uri="{FF2B5EF4-FFF2-40B4-BE49-F238E27FC236}">
                  <a16:creationId xmlns:a16="http://schemas.microsoft.com/office/drawing/2014/main" id="{4592C596-2E8D-4D9E-8A05-3A8EB0A81E1B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17">
              <a:extLst>
                <a:ext uri="{FF2B5EF4-FFF2-40B4-BE49-F238E27FC236}">
                  <a16:creationId xmlns:a16="http://schemas.microsoft.com/office/drawing/2014/main" id="{F4831F0F-F4BA-43B3-83C7-5F4BF5A72D87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18">
              <a:extLst>
                <a:ext uri="{FF2B5EF4-FFF2-40B4-BE49-F238E27FC236}">
                  <a16:creationId xmlns:a16="http://schemas.microsoft.com/office/drawing/2014/main" id="{A75518E6-314F-4C4B-B893-155494E927F8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19">
              <a:extLst>
                <a:ext uri="{FF2B5EF4-FFF2-40B4-BE49-F238E27FC236}">
                  <a16:creationId xmlns:a16="http://schemas.microsoft.com/office/drawing/2014/main" id="{0842A907-DC48-4E85-81EE-E5E4739B6454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20">
              <a:extLst>
                <a:ext uri="{FF2B5EF4-FFF2-40B4-BE49-F238E27FC236}">
                  <a16:creationId xmlns:a16="http://schemas.microsoft.com/office/drawing/2014/main" id="{5548A520-C76C-45BC-AA2E-616BA2EA68B6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21">
              <a:extLst>
                <a:ext uri="{FF2B5EF4-FFF2-40B4-BE49-F238E27FC236}">
                  <a16:creationId xmlns:a16="http://schemas.microsoft.com/office/drawing/2014/main" id="{938E0829-11AC-4459-B8DF-C848520AF33C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22">
              <a:extLst>
                <a:ext uri="{FF2B5EF4-FFF2-40B4-BE49-F238E27FC236}">
                  <a16:creationId xmlns:a16="http://schemas.microsoft.com/office/drawing/2014/main" id="{73B993E1-0B9F-49A5-8BA7-C7A1A8C57798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23">
              <a:extLst>
                <a:ext uri="{FF2B5EF4-FFF2-40B4-BE49-F238E27FC236}">
                  <a16:creationId xmlns:a16="http://schemas.microsoft.com/office/drawing/2014/main" id="{5AD291D7-070F-49DC-B1B9-D7A4F811B52A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24">
              <a:extLst>
                <a:ext uri="{FF2B5EF4-FFF2-40B4-BE49-F238E27FC236}">
                  <a16:creationId xmlns:a16="http://schemas.microsoft.com/office/drawing/2014/main" id="{14E532FE-6FC5-4289-A18F-E744EFE76543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25">
              <a:extLst>
                <a:ext uri="{FF2B5EF4-FFF2-40B4-BE49-F238E27FC236}">
                  <a16:creationId xmlns:a16="http://schemas.microsoft.com/office/drawing/2014/main" id="{C687B5D9-B125-427C-8D35-44E4F8E05474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26">
              <a:extLst>
                <a:ext uri="{FF2B5EF4-FFF2-40B4-BE49-F238E27FC236}">
                  <a16:creationId xmlns:a16="http://schemas.microsoft.com/office/drawing/2014/main" id="{05236F9D-B6B0-490A-A7F1-6D900E615921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27">
              <a:extLst>
                <a:ext uri="{FF2B5EF4-FFF2-40B4-BE49-F238E27FC236}">
                  <a16:creationId xmlns:a16="http://schemas.microsoft.com/office/drawing/2014/main" id="{E2741B8B-FE44-4561-A535-6560E9E6197F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28">
              <a:extLst>
                <a:ext uri="{FF2B5EF4-FFF2-40B4-BE49-F238E27FC236}">
                  <a16:creationId xmlns:a16="http://schemas.microsoft.com/office/drawing/2014/main" id="{C3C40FDB-EA40-4861-B65E-3AFF9C14148B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29">
              <a:extLst>
                <a:ext uri="{FF2B5EF4-FFF2-40B4-BE49-F238E27FC236}">
                  <a16:creationId xmlns:a16="http://schemas.microsoft.com/office/drawing/2014/main" id="{1C62DE4E-2962-4847-977E-EBDEBA6206AB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30">
              <a:extLst>
                <a:ext uri="{FF2B5EF4-FFF2-40B4-BE49-F238E27FC236}">
                  <a16:creationId xmlns:a16="http://schemas.microsoft.com/office/drawing/2014/main" id="{8D36DF5C-0827-4644-93AF-85F684CA552A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31">
              <a:extLst>
                <a:ext uri="{FF2B5EF4-FFF2-40B4-BE49-F238E27FC236}">
                  <a16:creationId xmlns:a16="http://schemas.microsoft.com/office/drawing/2014/main" id="{56CD3CAF-90BB-436D-8333-39F9367456FB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32">
              <a:extLst>
                <a:ext uri="{FF2B5EF4-FFF2-40B4-BE49-F238E27FC236}">
                  <a16:creationId xmlns:a16="http://schemas.microsoft.com/office/drawing/2014/main" id="{1517197C-D253-42BA-8235-D6C5360208A6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33">
              <a:extLst>
                <a:ext uri="{FF2B5EF4-FFF2-40B4-BE49-F238E27FC236}">
                  <a16:creationId xmlns:a16="http://schemas.microsoft.com/office/drawing/2014/main" id="{2A5BC46A-CAF9-48C4-B9B2-962F2B96ACDE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34">
              <a:extLst>
                <a:ext uri="{FF2B5EF4-FFF2-40B4-BE49-F238E27FC236}">
                  <a16:creationId xmlns:a16="http://schemas.microsoft.com/office/drawing/2014/main" id="{AC8A13AD-AAED-42A9-B14E-B8CEDC97077D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35">
              <a:extLst>
                <a:ext uri="{FF2B5EF4-FFF2-40B4-BE49-F238E27FC236}">
                  <a16:creationId xmlns:a16="http://schemas.microsoft.com/office/drawing/2014/main" id="{AB9AD372-61B5-4F7F-B166-45F0D3FEA6A7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36">
              <a:extLst>
                <a:ext uri="{FF2B5EF4-FFF2-40B4-BE49-F238E27FC236}">
                  <a16:creationId xmlns:a16="http://schemas.microsoft.com/office/drawing/2014/main" id="{BFC31CDC-45D4-4098-9BF3-B6317D98047D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37">
              <a:extLst>
                <a:ext uri="{FF2B5EF4-FFF2-40B4-BE49-F238E27FC236}">
                  <a16:creationId xmlns:a16="http://schemas.microsoft.com/office/drawing/2014/main" id="{318C1417-2C49-4FAD-8021-FA09000B6F03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38">
              <a:extLst>
                <a:ext uri="{FF2B5EF4-FFF2-40B4-BE49-F238E27FC236}">
                  <a16:creationId xmlns:a16="http://schemas.microsoft.com/office/drawing/2014/main" id="{45E33546-F8F1-4D2C-A81D-C1012F5EC049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39">
              <a:extLst>
                <a:ext uri="{FF2B5EF4-FFF2-40B4-BE49-F238E27FC236}">
                  <a16:creationId xmlns:a16="http://schemas.microsoft.com/office/drawing/2014/main" id="{B5325573-3161-47BD-ABB3-F654E5A01DFE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40">
              <a:extLst>
                <a:ext uri="{FF2B5EF4-FFF2-40B4-BE49-F238E27FC236}">
                  <a16:creationId xmlns:a16="http://schemas.microsoft.com/office/drawing/2014/main" id="{09A0FE17-80AE-43B4-9FE1-0CAFBB3E6EB5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41">
              <a:extLst>
                <a:ext uri="{FF2B5EF4-FFF2-40B4-BE49-F238E27FC236}">
                  <a16:creationId xmlns:a16="http://schemas.microsoft.com/office/drawing/2014/main" id="{AC152A29-C6B0-49FE-8DC5-68ABD81EDC59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42">
              <a:extLst>
                <a:ext uri="{FF2B5EF4-FFF2-40B4-BE49-F238E27FC236}">
                  <a16:creationId xmlns:a16="http://schemas.microsoft.com/office/drawing/2014/main" id="{193FCF49-3E61-4067-B00B-DE5F28F543AA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43">
              <a:extLst>
                <a:ext uri="{FF2B5EF4-FFF2-40B4-BE49-F238E27FC236}">
                  <a16:creationId xmlns:a16="http://schemas.microsoft.com/office/drawing/2014/main" id="{38B9EECB-09C9-4912-8DB7-B1FCB797A549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44">
              <a:extLst>
                <a:ext uri="{FF2B5EF4-FFF2-40B4-BE49-F238E27FC236}">
                  <a16:creationId xmlns:a16="http://schemas.microsoft.com/office/drawing/2014/main" id="{F538B4A7-B377-467B-A16F-096370CAA4E3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45">
              <a:extLst>
                <a:ext uri="{FF2B5EF4-FFF2-40B4-BE49-F238E27FC236}">
                  <a16:creationId xmlns:a16="http://schemas.microsoft.com/office/drawing/2014/main" id="{9E3D963E-3EC7-4695-83B2-B7BA286A782A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46">
              <a:extLst>
                <a:ext uri="{FF2B5EF4-FFF2-40B4-BE49-F238E27FC236}">
                  <a16:creationId xmlns:a16="http://schemas.microsoft.com/office/drawing/2014/main" id="{C3DA08AA-4112-4384-A5EF-573B20F8C7E4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47">
              <a:extLst>
                <a:ext uri="{FF2B5EF4-FFF2-40B4-BE49-F238E27FC236}">
                  <a16:creationId xmlns:a16="http://schemas.microsoft.com/office/drawing/2014/main" id="{3AF4291B-1763-4D42-90BA-437AD782B418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48">
              <a:extLst>
                <a:ext uri="{FF2B5EF4-FFF2-40B4-BE49-F238E27FC236}">
                  <a16:creationId xmlns:a16="http://schemas.microsoft.com/office/drawing/2014/main" id="{D36682D1-86BE-43C4-8947-3B9827307D82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49">
              <a:extLst>
                <a:ext uri="{FF2B5EF4-FFF2-40B4-BE49-F238E27FC236}">
                  <a16:creationId xmlns:a16="http://schemas.microsoft.com/office/drawing/2014/main" id="{AF232CDB-95E8-48AE-BB4A-F3A60270BB07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50">
              <a:extLst>
                <a:ext uri="{FF2B5EF4-FFF2-40B4-BE49-F238E27FC236}">
                  <a16:creationId xmlns:a16="http://schemas.microsoft.com/office/drawing/2014/main" id="{F2590377-C503-46FB-8FE4-8C5693A84302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51">
              <a:extLst>
                <a:ext uri="{FF2B5EF4-FFF2-40B4-BE49-F238E27FC236}">
                  <a16:creationId xmlns:a16="http://schemas.microsoft.com/office/drawing/2014/main" id="{CE27C84D-0009-4E95-A61A-557753BFD793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52">
              <a:extLst>
                <a:ext uri="{FF2B5EF4-FFF2-40B4-BE49-F238E27FC236}">
                  <a16:creationId xmlns:a16="http://schemas.microsoft.com/office/drawing/2014/main" id="{DDD37D5F-FE9D-4B69-AEB8-75ECE7F4CD4A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53">
              <a:extLst>
                <a:ext uri="{FF2B5EF4-FFF2-40B4-BE49-F238E27FC236}">
                  <a16:creationId xmlns:a16="http://schemas.microsoft.com/office/drawing/2014/main" id="{8885736E-D292-4BDF-B3FA-D3E5FC62AA08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54">
              <a:extLst>
                <a:ext uri="{FF2B5EF4-FFF2-40B4-BE49-F238E27FC236}">
                  <a16:creationId xmlns:a16="http://schemas.microsoft.com/office/drawing/2014/main" id="{EB1E868D-5E5E-4FDB-A7C0-F39F6174E0A9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55">
              <a:extLst>
                <a:ext uri="{FF2B5EF4-FFF2-40B4-BE49-F238E27FC236}">
                  <a16:creationId xmlns:a16="http://schemas.microsoft.com/office/drawing/2014/main" id="{C3B9B0B6-2269-458B-8DC5-F0BC51627CAA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56">
              <a:extLst>
                <a:ext uri="{FF2B5EF4-FFF2-40B4-BE49-F238E27FC236}">
                  <a16:creationId xmlns:a16="http://schemas.microsoft.com/office/drawing/2014/main" id="{B45B4CDE-51B8-4E4D-8784-4AF02A027A3E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57">
              <a:extLst>
                <a:ext uri="{FF2B5EF4-FFF2-40B4-BE49-F238E27FC236}">
                  <a16:creationId xmlns:a16="http://schemas.microsoft.com/office/drawing/2014/main" id="{FFA3901C-D514-443B-87AF-838C335FEB9F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58">
              <a:extLst>
                <a:ext uri="{FF2B5EF4-FFF2-40B4-BE49-F238E27FC236}">
                  <a16:creationId xmlns:a16="http://schemas.microsoft.com/office/drawing/2014/main" id="{328047BD-32CC-4CDB-8EE2-5FA1B4D897B2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59">
              <a:extLst>
                <a:ext uri="{FF2B5EF4-FFF2-40B4-BE49-F238E27FC236}">
                  <a16:creationId xmlns:a16="http://schemas.microsoft.com/office/drawing/2014/main" id="{5F500D4C-8B02-4A66-95C8-6E7B0ADF0F10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60">
              <a:extLst>
                <a:ext uri="{FF2B5EF4-FFF2-40B4-BE49-F238E27FC236}">
                  <a16:creationId xmlns:a16="http://schemas.microsoft.com/office/drawing/2014/main" id="{4E01480C-A4C8-4AD9-A689-9ED739D3D880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61">
              <a:extLst>
                <a:ext uri="{FF2B5EF4-FFF2-40B4-BE49-F238E27FC236}">
                  <a16:creationId xmlns:a16="http://schemas.microsoft.com/office/drawing/2014/main" id="{D721BCAB-C643-4A76-B64E-61223971F9B1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62">
              <a:extLst>
                <a:ext uri="{FF2B5EF4-FFF2-40B4-BE49-F238E27FC236}">
                  <a16:creationId xmlns:a16="http://schemas.microsoft.com/office/drawing/2014/main" id="{13262347-54AC-4666-82CD-E86915DCF4E2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63">
              <a:extLst>
                <a:ext uri="{FF2B5EF4-FFF2-40B4-BE49-F238E27FC236}">
                  <a16:creationId xmlns:a16="http://schemas.microsoft.com/office/drawing/2014/main" id="{48E053BB-48DA-48FB-903B-0E2C59B82F69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64">
              <a:extLst>
                <a:ext uri="{FF2B5EF4-FFF2-40B4-BE49-F238E27FC236}">
                  <a16:creationId xmlns:a16="http://schemas.microsoft.com/office/drawing/2014/main" id="{34063348-9FF1-4E77-BE26-E02DD7514E96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65">
              <a:extLst>
                <a:ext uri="{FF2B5EF4-FFF2-40B4-BE49-F238E27FC236}">
                  <a16:creationId xmlns:a16="http://schemas.microsoft.com/office/drawing/2014/main" id="{4B970DED-78F2-4183-B8FB-1DACB8FA28F7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66">
              <a:extLst>
                <a:ext uri="{FF2B5EF4-FFF2-40B4-BE49-F238E27FC236}">
                  <a16:creationId xmlns:a16="http://schemas.microsoft.com/office/drawing/2014/main" id="{F0C763B4-E66C-4311-A69F-950E23D9CFD6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67">
              <a:extLst>
                <a:ext uri="{FF2B5EF4-FFF2-40B4-BE49-F238E27FC236}">
                  <a16:creationId xmlns:a16="http://schemas.microsoft.com/office/drawing/2014/main" id="{3544C819-51AA-4B75-8701-8B2D3F195CFA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68">
              <a:extLst>
                <a:ext uri="{FF2B5EF4-FFF2-40B4-BE49-F238E27FC236}">
                  <a16:creationId xmlns:a16="http://schemas.microsoft.com/office/drawing/2014/main" id="{2BF9F512-0133-47CE-AD30-8DC158CDF772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69">
              <a:extLst>
                <a:ext uri="{FF2B5EF4-FFF2-40B4-BE49-F238E27FC236}">
                  <a16:creationId xmlns:a16="http://schemas.microsoft.com/office/drawing/2014/main" id="{E609ACE5-8420-4EA2-8C03-BEA86BC494E7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1" name="CompHeader">
            <a:extLst>
              <a:ext uri="{FF2B5EF4-FFF2-40B4-BE49-F238E27FC236}">
                <a16:creationId xmlns:a16="http://schemas.microsoft.com/office/drawing/2014/main" id="{0AA77836-4439-4079-A199-E8B40715BC79}"/>
              </a:ext>
            </a:extLst>
          </p:cNvPr>
          <p:cNvSpPr txBox="1"/>
          <p:nvPr/>
        </p:nvSpPr>
        <p:spPr>
          <a:xfrm>
            <a:off x="14801852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12" name="Num1">
            <a:extLst>
              <a:ext uri="{FF2B5EF4-FFF2-40B4-BE49-F238E27FC236}">
                <a16:creationId xmlns:a16="http://schemas.microsoft.com/office/drawing/2014/main" id="{2BBCA7E8-BF10-4173-89F6-DD020F31DAB6}"/>
              </a:ext>
            </a:extLst>
          </p:cNvPr>
          <p:cNvSpPr/>
          <p:nvPr/>
        </p:nvSpPr>
        <p:spPr>
          <a:xfrm>
            <a:off x="14823439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13" name="Item1">
            <a:extLst>
              <a:ext uri="{FF2B5EF4-FFF2-40B4-BE49-F238E27FC236}">
                <a16:creationId xmlns:a16="http://schemas.microsoft.com/office/drawing/2014/main" id="{11AD2D6E-D8BC-429E-919B-06107377478D}"/>
              </a:ext>
            </a:extLst>
          </p:cNvPr>
          <p:cNvSpPr txBox="1"/>
          <p:nvPr/>
        </p:nvSpPr>
        <p:spPr>
          <a:xfrm>
            <a:off x="15576550" y="5639207"/>
            <a:ext cx="747395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Деревянный пенал с акриловой крышкой</a:t>
            </a:r>
          </a:p>
        </p:txBody>
      </p:sp>
      <p:sp>
        <p:nvSpPr>
          <p:cNvPr id="114" name="Num2">
            <a:extLst>
              <a:ext uri="{FF2B5EF4-FFF2-40B4-BE49-F238E27FC236}">
                <a16:creationId xmlns:a16="http://schemas.microsoft.com/office/drawing/2014/main" id="{224215C8-B115-4620-9617-F92FF201FB68}"/>
              </a:ext>
            </a:extLst>
          </p:cNvPr>
          <p:cNvSpPr/>
          <p:nvPr/>
        </p:nvSpPr>
        <p:spPr>
          <a:xfrm>
            <a:off x="14823439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15" name="Item2">
            <a:extLst>
              <a:ext uri="{FF2B5EF4-FFF2-40B4-BE49-F238E27FC236}">
                <a16:creationId xmlns:a16="http://schemas.microsoft.com/office/drawing/2014/main" id="{E6380101-DA3C-4B07-A864-7129966A8B3B}"/>
              </a:ext>
            </a:extLst>
          </p:cNvPr>
          <p:cNvSpPr txBox="1"/>
          <p:nvPr/>
        </p:nvSpPr>
        <p:spPr>
          <a:xfrm>
            <a:off x="15576552" y="6375807"/>
            <a:ext cx="591661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Подарочные свечи «Вечер», 2 шт.</a:t>
            </a:r>
          </a:p>
        </p:txBody>
      </p:sp>
      <p:sp>
        <p:nvSpPr>
          <p:cNvPr id="116" name="Num3">
            <a:extLst>
              <a:ext uri="{FF2B5EF4-FFF2-40B4-BE49-F238E27FC236}">
                <a16:creationId xmlns:a16="http://schemas.microsoft.com/office/drawing/2014/main" id="{63FB7308-CF6C-4CD9-81DB-091470CCB4BA}"/>
              </a:ext>
            </a:extLst>
          </p:cNvPr>
          <p:cNvSpPr/>
          <p:nvPr/>
        </p:nvSpPr>
        <p:spPr>
          <a:xfrm>
            <a:off x="14823439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17" name="Item3">
            <a:extLst>
              <a:ext uri="{FF2B5EF4-FFF2-40B4-BE49-F238E27FC236}">
                <a16:creationId xmlns:a16="http://schemas.microsoft.com/office/drawing/2014/main" id="{0F982E73-407C-48F4-B2D0-98553FD45411}"/>
              </a:ext>
            </a:extLst>
          </p:cNvPr>
          <p:cNvSpPr txBox="1"/>
          <p:nvPr/>
        </p:nvSpPr>
        <p:spPr>
          <a:xfrm>
            <a:off x="15576550" y="7118756"/>
            <a:ext cx="29225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Плед флисовый</a:t>
            </a:r>
          </a:p>
        </p:txBody>
      </p:sp>
      <p:sp>
        <p:nvSpPr>
          <p:cNvPr id="118" name="Num4">
            <a:extLst>
              <a:ext uri="{FF2B5EF4-FFF2-40B4-BE49-F238E27FC236}">
                <a16:creationId xmlns:a16="http://schemas.microsoft.com/office/drawing/2014/main" id="{76D05875-2F1D-4470-BCAD-CA35B78DD532}"/>
              </a:ext>
            </a:extLst>
          </p:cNvPr>
          <p:cNvSpPr/>
          <p:nvPr/>
        </p:nvSpPr>
        <p:spPr>
          <a:xfrm>
            <a:off x="14823439" y="77990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4</a:t>
            </a:r>
          </a:p>
        </p:txBody>
      </p:sp>
      <p:sp>
        <p:nvSpPr>
          <p:cNvPr id="119" name="Item4">
            <a:extLst>
              <a:ext uri="{FF2B5EF4-FFF2-40B4-BE49-F238E27FC236}">
                <a16:creationId xmlns:a16="http://schemas.microsoft.com/office/drawing/2014/main" id="{F1A6FAC1-7753-42A6-B164-BC05FCCA2560}"/>
              </a:ext>
            </a:extLst>
          </p:cNvPr>
          <p:cNvSpPr txBox="1"/>
          <p:nvPr/>
        </p:nvSpPr>
        <p:spPr>
          <a:xfrm>
            <a:off x="15576552" y="7855356"/>
            <a:ext cx="580231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Ёлочное украшение «Праздник»</a:t>
            </a:r>
          </a:p>
        </p:txBody>
      </p:sp>
      <p:sp>
        <p:nvSpPr>
          <p:cNvPr id="120" name="ColorsHeader">
            <a:extLst>
              <a:ext uri="{FF2B5EF4-FFF2-40B4-BE49-F238E27FC236}">
                <a16:creationId xmlns:a16="http://schemas.microsoft.com/office/drawing/2014/main" id="{5322EFA3-D035-4186-B77D-5271257592CC}"/>
              </a:ext>
            </a:extLst>
          </p:cNvPr>
          <p:cNvSpPr txBox="1"/>
          <p:nvPr/>
        </p:nvSpPr>
        <p:spPr>
          <a:xfrm>
            <a:off x="14814550" y="9333382"/>
            <a:ext cx="1361440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1</a:t>
            </a:r>
          </a:p>
        </p:txBody>
      </p:sp>
      <p:sp>
        <p:nvSpPr>
          <p:cNvPr id="121" name="ThumbBox0">
            <a:extLst>
              <a:ext uri="{FF2B5EF4-FFF2-40B4-BE49-F238E27FC236}">
                <a16:creationId xmlns:a16="http://schemas.microsoft.com/office/drawing/2014/main" id="{5A31CB8A-AC22-4846-BE9E-89FB0ED5F03D}"/>
              </a:ext>
            </a:extLst>
          </p:cNvPr>
          <p:cNvSpPr/>
          <p:nvPr/>
        </p:nvSpPr>
        <p:spPr>
          <a:xfrm>
            <a:off x="14824711" y="98818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>
            <a:hlinkClick r:id="rId7" tooltip="красный"/>
            <a:extLst>
              <a:ext uri="{FF2B5EF4-FFF2-40B4-BE49-F238E27FC236}">
                <a16:creationId xmlns:a16="http://schemas.microsoft.com/office/drawing/2014/main" id="{E53229B9-CB6F-4B79-AB10-07BDDF102C5C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5511" y="9932670"/>
            <a:ext cx="1778000" cy="1778000"/>
          </a:xfrm>
          <a:prstGeom prst="rect">
            <a:avLst/>
          </a:prstGeom>
        </p:spPr>
      </p:pic>
      <p:sp>
        <p:nvSpPr>
          <p:cNvPr id="27" name="Овал 26">
            <a:extLst>
              <a:ext uri="{FF2B5EF4-FFF2-40B4-BE49-F238E27FC236}">
                <a16:creationId xmlns:a16="http://schemas.microsoft.com/office/drawing/2014/main" id="{1D33CCA7-CECD-4304-B5B4-7CFBD07E5B8B}"/>
              </a:ext>
            </a:extLst>
          </p:cNvPr>
          <p:cNvSpPr>
            <a:spLocks/>
          </p:cNvSpPr>
          <p:nvPr/>
        </p:nvSpPr>
        <p:spPr>
          <a:xfrm>
            <a:off x="16957039" y="10134600"/>
            <a:ext cx="355600" cy="355600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ColorName0">
            <a:hlinkClick r:id="rId7"/>
            <a:extLst>
              <a:ext uri="{FF2B5EF4-FFF2-40B4-BE49-F238E27FC236}">
                <a16:creationId xmlns:a16="http://schemas.microsoft.com/office/drawing/2014/main" id="{D04C9350-DB2C-4BC7-99A6-1288113ADE40}"/>
              </a:ext>
            </a:extLst>
          </p:cNvPr>
          <p:cNvSpPr txBox="1"/>
          <p:nvPr/>
        </p:nvSpPr>
        <p:spPr>
          <a:xfrm>
            <a:off x="16951961" y="10642219"/>
            <a:ext cx="1598613" cy="3911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красный</a:t>
            </a:r>
          </a:p>
        </p:txBody>
      </p:sp>
      <p:sp>
        <p:nvSpPr>
          <p:cNvPr id="123" name="ColorArticle0">
            <a:hlinkClick r:id="rId7"/>
            <a:extLst>
              <a:ext uri="{FF2B5EF4-FFF2-40B4-BE49-F238E27FC236}">
                <a16:creationId xmlns:a16="http://schemas.microsoft.com/office/drawing/2014/main" id="{0F2B65A0-1268-414B-9AFE-028E8286C51E}"/>
              </a:ext>
            </a:extLst>
          </p:cNvPr>
          <p:cNvSpPr txBox="1"/>
          <p:nvPr/>
        </p:nvSpPr>
        <p:spPr>
          <a:xfrm>
            <a:off x="16958311" y="11067669"/>
            <a:ext cx="781050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20501</a:t>
            </a:r>
          </a:p>
        </p:txBody>
      </p:sp>
      <p:pic>
        <p:nvPicPr>
          <p:cNvPr id="125" name="Logo">
            <a:extLst>
              <a:ext uri="{FF2B5EF4-FFF2-40B4-BE49-F238E27FC236}">
                <a16:creationId xmlns:a16="http://schemas.microsoft.com/office/drawing/2014/main" id="{46E8118E-9734-44F0-A696-02517BF88B8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842489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3532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BgLeft">
            <a:extLst>
              <a:ext uri="{FF2B5EF4-FFF2-40B4-BE49-F238E27FC236}">
                <a16:creationId xmlns:a16="http://schemas.microsoft.com/office/drawing/2014/main" id="{F16491BF-A3CF-4E02-B782-75AE7B0CE4C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41000" cy="137160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B418F4AA-3A7C-441C-9A6C-CFF731B947D7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0"/>
            <a:ext cx="13716000" cy="13716000"/>
          </a:xfrm>
          <a:prstGeom prst="rect">
            <a:avLst/>
          </a:prstGeom>
        </p:spPr>
      </p:pic>
      <p:sp>
        <p:nvSpPr>
          <p:cNvPr id="27" name="PerfStrip">
            <a:extLst>
              <a:ext uri="{FF2B5EF4-FFF2-40B4-BE49-F238E27FC236}">
                <a16:creationId xmlns:a16="http://schemas.microsoft.com/office/drawing/2014/main" id="{9134D163-BAC9-4ADA-8390-998AF75D97CC}"/>
              </a:ext>
            </a:extLst>
          </p:cNvPr>
          <p:cNvSpPr/>
          <p:nvPr/>
        </p:nvSpPr>
        <p:spPr>
          <a:xfrm>
            <a:off x="10541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B10F3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Kicker">
            <a:extLst>
              <a:ext uri="{FF2B5EF4-FFF2-40B4-BE49-F238E27FC236}">
                <a16:creationId xmlns:a16="http://schemas.microsoft.com/office/drawing/2014/main" id="{341001E0-8771-4ED2-8E15-60A3730F421F}"/>
              </a:ext>
            </a:extLst>
          </p:cNvPr>
          <p:cNvSpPr txBox="1"/>
          <p:nvPr/>
        </p:nvSpPr>
        <p:spPr>
          <a:xfrm>
            <a:off x="980440" y="878535"/>
            <a:ext cx="612171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pc="195">
                <a:solidFill>
                  <a:srgbClr val="333440"/>
                </a:solidFill>
                <a:latin typeface="Montserrat SemiBold" panose="00000700000000000000" pitchFamily="2" charset="-52"/>
              </a:rPr>
              <a:t>ПОДАРОЧНЫЕ НАБОРЫ К НОВОМУ ГОДУ</a:t>
            </a:r>
          </a:p>
        </p:txBody>
      </p:sp>
      <p:sp>
        <p:nvSpPr>
          <p:cNvPr id="29" name="Title">
            <a:hlinkClick r:id="rId5"/>
            <a:extLst>
              <a:ext uri="{FF2B5EF4-FFF2-40B4-BE49-F238E27FC236}">
                <a16:creationId xmlns:a16="http://schemas.microsoft.com/office/drawing/2014/main" id="{CD76B678-2A55-4A9B-95A3-AEC71ECD5661}"/>
              </a:ext>
            </a:extLst>
          </p:cNvPr>
          <p:cNvSpPr txBox="1"/>
          <p:nvPr/>
        </p:nvSpPr>
        <p:spPr>
          <a:xfrm>
            <a:off x="971550" y="1360201"/>
            <a:ext cx="2825750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5320">
                <a:gradFill flip="none" rotWithShape="1">
                  <a:gsLst>
                    <a:gs pos="0">
                      <a:srgbClr val="B10F34"/>
                    </a:gs>
                    <a:gs pos="100000">
                      <a:srgbClr val="400A13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ТЕПЛО</a:t>
            </a:r>
          </a:p>
        </p:txBody>
      </p:sp>
      <p:pic>
        <p:nvPicPr>
          <p:cNvPr id="31" name="LinkPill">
            <a:hlinkClick r:id="rId5"/>
            <a:extLst>
              <a:ext uri="{FF2B5EF4-FFF2-40B4-BE49-F238E27FC236}">
                <a16:creationId xmlns:a16="http://schemas.microsoft.com/office/drawing/2014/main" id="{36365E3F-7013-41D5-801F-A36ED8B4D3D0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250"/>
            <a:ext cx="3797300" cy="384810"/>
          </a:xfrm>
          <a:prstGeom prst="rect">
            <a:avLst/>
          </a:prstGeom>
        </p:spPr>
      </p:pic>
      <p:sp>
        <p:nvSpPr>
          <p:cNvPr id="32" name="LinkText">
            <a:hlinkClick r:id="rId5"/>
            <a:extLst>
              <a:ext uri="{FF2B5EF4-FFF2-40B4-BE49-F238E27FC236}">
                <a16:creationId xmlns:a16="http://schemas.microsoft.com/office/drawing/2014/main" id="{D0546D5F-353B-4ACC-9FF5-4131FFC818C8}"/>
              </a:ext>
            </a:extLst>
          </p:cNvPr>
          <p:cNvSpPr txBox="1"/>
          <p:nvPr/>
        </p:nvSpPr>
        <p:spPr>
          <a:xfrm>
            <a:off x="971551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3" name="LinkArrow">
            <a:hlinkClick r:id="rId5"/>
            <a:extLst>
              <a:ext uri="{FF2B5EF4-FFF2-40B4-BE49-F238E27FC236}">
                <a16:creationId xmlns:a16="http://schemas.microsoft.com/office/drawing/2014/main" id="{2EB00762-2C95-40DC-AE17-DC82B9EEC511}"/>
              </a:ext>
            </a:extLst>
          </p:cNvPr>
          <p:cNvSpPr/>
          <p:nvPr/>
        </p:nvSpPr>
        <p:spPr>
          <a:xfrm>
            <a:off x="3553460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Subtitle">
            <a:extLst>
              <a:ext uri="{FF2B5EF4-FFF2-40B4-BE49-F238E27FC236}">
                <a16:creationId xmlns:a16="http://schemas.microsoft.com/office/drawing/2014/main" id="{631D6D1D-B445-49BA-8E9B-0C04704C849A}"/>
              </a:ext>
            </a:extLst>
          </p:cNvPr>
          <p:cNvSpPr txBox="1"/>
          <p:nvPr/>
        </p:nvSpPr>
        <p:spPr>
          <a:xfrm>
            <a:off x="971550" y="3004769"/>
            <a:ext cx="2444750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Дари тепло!</a:t>
            </a:r>
          </a:p>
        </p:txBody>
      </p:sp>
      <p:grpSp>
        <p:nvGrpSpPr>
          <p:cNvPr id="115" name="DottedLine">
            <a:extLst>
              <a:ext uri="{FF2B5EF4-FFF2-40B4-BE49-F238E27FC236}">
                <a16:creationId xmlns:a16="http://schemas.microsoft.com/office/drawing/2014/main" id="{311371FF-30B8-4AE3-AC90-A588E6D91C63}"/>
              </a:ext>
            </a:extLst>
          </p:cNvPr>
          <p:cNvGrpSpPr/>
          <p:nvPr/>
        </p:nvGrpSpPr>
        <p:grpSpPr>
          <a:xfrm>
            <a:off x="0" y="4341495"/>
            <a:ext cx="10476408" cy="21590"/>
            <a:chOff x="0" y="4341495"/>
            <a:chExt cx="10476408" cy="21590"/>
          </a:xfrm>
        </p:grpSpPr>
        <p:sp>
          <p:nvSpPr>
            <p:cNvPr id="35" name="dd0">
              <a:extLst>
                <a:ext uri="{FF2B5EF4-FFF2-40B4-BE49-F238E27FC236}">
                  <a16:creationId xmlns:a16="http://schemas.microsoft.com/office/drawing/2014/main" id="{C2C7E196-10D4-4E88-B1C7-FE60AE12628B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1">
              <a:extLst>
                <a:ext uri="{FF2B5EF4-FFF2-40B4-BE49-F238E27FC236}">
                  <a16:creationId xmlns:a16="http://schemas.microsoft.com/office/drawing/2014/main" id="{608AA769-8AAD-4985-9F30-B345663211B5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2">
              <a:extLst>
                <a:ext uri="{FF2B5EF4-FFF2-40B4-BE49-F238E27FC236}">
                  <a16:creationId xmlns:a16="http://schemas.microsoft.com/office/drawing/2014/main" id="{E93EA5CF-5BC7-4F19-A6C2-294BCF310776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3">
              <a:extLst>
                <a:ext uri="{FF2B5EF4-FFF2-40B4-BE49-F238E27FC236}">
                  <a16:creationId xmlns:a16="http://schemas.microsoft.com/office/drawing/2014/main" id="{7BBF1ED1-7A28-49E4-9A4B-7C7807F4CF93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4">
              <a:extLst>
                <a:ext uri="{FF2B5EF4-FFF2-40B4-BE49-F238E27FC236}">
                  <a16:creationId xmlns:a16="http://schemas.microsoft.com/office/drawing/2014/main" id="{2B3E5AE2-762E-4EE5-A549-8B032DB651D3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5">
              <a:extLst>
                <a:ext uri="{FF2B5EF4-FFF2-40B4-BE49-F238E27FC236}">
                  <a16:creationId xmlns:a16="http://schemas.microsoft.com/office/drawing/2014/main" id="{DA0AFD72-B116-4B12-96A6-3FDFF2335252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6">
              <a:extLst>
                <a:ext uri="{FF2B5EF4-FFF2-40B4-BE49-F238E27FC236}">
                  <a16:creationId xmlns:a16="http://schemas.microsoft.com/office/drawing/2014/main" id="{AE704E20-88F9-4DA9-8FAA-41FD2FFB2D7A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7">
              <a:extLst>
                <a:ext uri="{FF2B5EF4-FFF2-40B4-BE49-F238E27FC236}">
                  <a16:creationId xmlns:a16="http://schemas.microsoft.com/office/drawing/2014/main" id="{4658E6E1-3B0E-4BE5-BD14-53D15D117A1D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8">
              <a:extLst>
                <a:ext uri="{FF2B5EF4-FFF2-40B4-BE49-F238E27FC236}">
                  <a16:creationId xmlns:a16="http://schemas.microsoft.com/office/drawing/2014/main" id="{ACC45986-CAFA-4854-91A0-D9E849BDA2C6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9">
              <a:extLst>
                <a:ext uri="{FF2B5EF4-FFF2-40B4-BE49-F238E27FC236}">
                  <a16:creationId xmlns:a16="http://schemas.microsoft.com/office/drawing/2014/main" id="{2B479238-347C-4C9D-B253-A1F6B99AA9AB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10">
              <a:extLst>
                <a:ext uri="{FF2B5EF4-FFF2-40B4-BE49-F238E27FC236}">
                  <a16:creationId xmlns:a16="http://schemas.microsoft.com/office/drawing/2014/main" id="{F847A69C-EAA5-4451-A52C-13F6AC00154D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1">
              <a:extLst>
                <a:ext uri="{FF2B5EF4-FFF2-40B4-BE49-F238E27FC236}">
                  <a16:creationId xmlns:a16="http://schemas.microsoft.com/office/drawing/2014/main" id="{A79AA07B-35D5-4129-81A2-7B1A15890C8C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12">
              <a:extLst>
                <a:ext uri="{FF2B5EF4-FFF2-40B4-BE49-F238E27FC236}">
                  <a16:creationId xmlns:a16="http://schemas.microsoft.com/office/drawing/2014/main" id="{5BDE3D8A-C6D2-4BA8-B76F-DBFD0DD2DCE6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13">
              <a:extLst>
                <a:ext uri="{FF2B5EF4-FFF2-40B4-BE49-F238E27FC236}">
                  <a16:creationId xmlns:a16="http://schemas.microsoft.com/office/drawing/2014/main" id="{3C58F62F-77B1-446A-962D-352A079B9A28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14">
              <a:extLst>
                <a:ext uri="{FF2B5EF4-FFF2-40B4-BE49-F238E27FC236}">
                  <a16:creationId xmlns:a16="http://schemas.microsoft.com/office/drawing/2014/main" id="{DFD90A89-4329-4A41-86B5-A03B92FDBD17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15">
              <a:extLst>
                <a:ext uri="{FF2B5EF4-FFF2-40B4-BE49-F238E27FC236}">
                  <a16:creationId xmlns:a16="http://schemas.microsoft.com/office/drawing/2014/main" id="{7ED04A42-55C0-4608-A9B7-3FE0964C91C3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16">
              <a:extLst>
                <a:ext uri="{FF2B5EF4-FFF2-40B4-BE49-F238E27FC236}">
                  <a16:creationId xmlns:a16="http://schemas.microsoft.com/office/drawing/2014/main" id="{28729460-970C-4258-9D42-6DB657D3A90F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17">
              <a:extLst>
                <a:ext uri="{FF2B5EF4-FFF2-40B4-BE49-F238E27FC236}">
                  <a16:creationId xmlns:a16="http://schemas.microsoft.com/office/drawing/2014/main" id="{B14A31E7-331B-4038-80DB-17B680E3BCE1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18">
              <a:extLst>
                <a:ext uri="{FF2B5EF4-FFF2-40B4-BE49-F238E27FC236}">
                  <a16:creationId xmlns:a16="http://schemas.microsoft.com/office/drawing/2014/main" id="{C4EA9305-E6B4-4FE5-AEC0-D31E83E759D7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19">
              <a:extLst>
                <a:ext uri="{FF2B5EF4-FFF2-40B4-BE49-F238E27FC236}">
                  <a16:creationId xmlns:a16="http://schemas.microsoft.com/office/drawing/2014/main" id="{D4A89F7A-FC24-4F76-BB20-CFB10E020DA7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20">
              <a:extLst>
                <a:ext uri="{FF2B5EF4-FFF2-40B4-BE49-F238E27FC236}">
                  <a16:creationId xmlns:a16="http://schemas.microsoft.com/office/drawing/2014/main" id="{D8D19409-BD92-46A3-9E9D-53433C9C8585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21">
              <a:extLst>
                <a:ext uri="{FF2B5EF4-FFF2-40B4-BE49-F238E27FC236}">
                  <a16:creationId xmlns:a16="http://schemas.microsoft.com/office/drawing/2014/main" id="{7B72D2BE-9E35-4897-99AB-821D0BF2989B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22">
              <a:extLst>
                <a:ext uri="{FF2B5EF4-FFF2-40B4-BE49-F238E27FC236}">
                  <a16:creationId xmlns:a16="http://schemas.microsoft.com/office/drawing/2014/main" id="{0A489FD8-9BC4-4266-8FB9-870791AF76B8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23">
              <a:extLst>
                <a:ext uri="{FF2B5EF4-FFF2-40B4-BE49-F238E27FC236}">
                  <a16:creationId xmlns:a16="http://schemas.microsoft.com/office/drawing/2014/main" id="{2EE5394B-9610-41FE-A2DB-D22AB8767C15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24">
              <a:extLst>
                <a:ext uri="{FF2B5EF4-FFF2-40B4-BE49-F238E27FC236}">
                  <a16:creationId xmlns:a16="http://schemas.microsoft.com/office/drawing/2014/main" id="{54DDD9DE-275D-4DFA-B8AD-0234C77A3AD5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25">
              <a:extLst>
                <a:ext uri="{FF2B5EF4-FFF2-40B4-BE49-F238E27FC236}">
                  <a16:creationId xmlns:a16="http://schemas.microsoft.com/office/drawing/2014/main" id="{1085AC7B-9F20-4AD9-9BB2-1F0DD94E648B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26">
              <a:extLst>
                <a:ext uri="{FF2B5EF4-FFF2-40B4-BE49-F238E27FC236}">
                  <a16:creationId xmlns:a16="http://schemas.microsoft.com/office/drawing/2014/main" id="{37A872E9-D85E-4396-A348-6BC8F8CC07C7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27">
              <a:extLst>
                <a:ext uri="{FF2B5EF4-FFF2-40B4-BE49-F238E27FC236}">
                  <a16:creationId xmlns:a16="http://schemas.microsoft.com/office/drawing/2014/main" id="{AAA10C86-43D0-4215-8D55-13EBC8B42F01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28">
              <a:extLst>
                <a:ext uri="{FF2B5EF4-FFF2-40B4-BE49-F238E27FC236}">
                  <a16:creationId xmlns:a16="http://schemas.microsoft.com/office/drawing/2014/main" id="{A460AB4F-07FA-485B-B5BF-086854DA33A2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29">
              <a:extLst>
                <a:ext uri="{FF2B5EF4-FFF2-40B4-BE49-F238E27FC236}">
                  <a16:creationId xmlns:a16="http://schemas.microsoft.com/office/drawing/2014/main" id="{0D22E3D2-E9B6-436B-B765-14946DD47D6E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30">
              <a:extLst>
                <a:ext uri="{FF2B5EF4-FFF2-40B4-BE49-F238E27FC236}">
                  <a16:creationId xmlns:a16="http://schemas.microsoft.com/office/drawing/2014/main" id="{AC8738F0-6F46-4257-83B7-4E58EEF45BDB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31">
              <a:extLst>
                <a:ext uri="{FF2B5EF4-FFF2-40B4-BE49-F238E27FC236}">
                  <a16:creationId xmlns:a16="http://schemas.microsoft.com/office/drawing/2014/main" id="{1872B1F0-4735-4C10-BC1B-B42BCF53C65C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32">
              <a:extLst>
                <a:ext uri="{FF2B5EF4-FFF2-40B4-BE49-F238E27FC236}">
                  <a16:creationId xmlns:a16="http://schemas.microsoft.com/office/drawing/2014/main" id="{0072A804-C1D3-4EEA-81E2-127928C70BC3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33">
              <a:extLst>
                <a:ext uri="{FF2B5EF4-FFF2-40B4-BE49-F238E27FC236}">
                  <a16:creationId xmlns:a16="http://schemas.microsoft.com/office/drawing/2014/main" id="{53C99077-1725-4AC0-A5AD-0C8B6A79CC88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34">
              <a:extLst>
                <a:ext uri="{FF2B5EF4-FFF2-40B4-BE49-F238E27FC236}">
                  <a16:creationId xmlns:a16="http://schemas.microsoft.com/office/drawing/2014/main" id="{FF82B80D-3E78-4438-805D-4945416506EC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35">
              <a:extLst>
                <a:ext uri="{FF2B5EF4-FFF2-40B4-BE49-F238E27FC236}">
                  <a16:creationId xmlns:a16="http://schemas.microsoft.com/office/drawing/2014/main" id="{549F8B2D-C8B2-4A3C-87CD-C0794B8AA811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36">
              <a:extLst>
                <a:ext uri="{FF2B5EF4-FFF2-40B4-BE49-F238E27FC236}">
                  <a16:creationId xmlns:a16="http://schemas.microsoft.com/office/drawing/2014/main" id="{53C9DCFA-FD25-4C43-91D8-4E61CFE3A15D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37">
              <a:extLst>
                <a:ext uri="{FF2B5EF4-FFF2-40B4-BE49-F238E27FC236}">
                  <a16:creationId xmlns:a16="http://schemas.microsoft.com/office/drawing/2014/main" id="{EFA63C5C-A2B1-4542-96C6-DBD46181587A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38">
              <a:extLst>
                <a:ext uri="{FF2B5EF4-FFF2-40B4-BE49-F238E27FC236}">
                  <a16:creationId xmlns:a16="http://schemas.microsoft.com/office/drawing/2014/main" id="{0CB578EB-5D52-4951-A899-2D819413BF5F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39">
              <a:extLst>
                <a:ext uri="{FF2B5EF4-FFF2-40B4-BE49-F238E27FC236}">
                  <a16:creationId xmlns:a16="http://schemas.microsoft.com/office/drawing/2014/main" id="{12100F8D-AB0F-48DB-B355-1CACF665F2C6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40">
              <a:extLst>
                <a:ext uri="{FF2B5EF4-FFF2-40B4-BE49-F238E27FC236}">
                  <a16:creationId xmlns:a16="http://schemas.microsoft.com/office/drawing/2014/main" id="{6E9354CD-C342-4756-A1CF-37E700A4EF23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41">
              <a:extLst>
                <a:ext uri="{FF2B5EF4-FFF2-40B4-BE49-F238E27FC236}">
                  <a16:creationId xmlns:a16="http://schemas.microsoft.com/office/drawing/2014/main" id="{D7BA4B49-C062-4821-99AD-47F55D9E3D2A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42">
              <a:extLst>
                <a:ext uri="{FF2B5EF4-FFF2-40B4-BE49-F238E27FC236}">
                  <a16:creationId xmlns:a16="http://schemas.microsoft.com/office/drawing/2014/main" id="{8E5B0245-B3E0-4D63-88FF-778DE2B13CF7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43">
              <a:extLst>
                <a:ext uri="{FF2B5EF4-FFF2-40B4-BE49-F238E27FC236}">
                  <a16:creationId xmlns:a16="http://schemas.microsoft.com/office/drawing/2014/main" id="{FEEC782A-83B4-4CC8-AA97-B4760AD3BEEC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44">
              <a:extLst>
                <a:ext uri="{FF2B5EF4-FFF2-40B4-BE49-F238E27FC236}">
                  <a16:creationId xmlns:a16="http://schemas.microsoft.com/office/drawing/2014/main" id="{025A2C85-A1AB-41A2-B3FA-70BAEF9F6C30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45">
              <a:extLst>
                <a:ext uri="{FF2B5EF4-FFF2-40B4-BE49-F238E27FC236}">
                  <a16:creationId xmlns:a16="http://schemas.microsoft.com/office/drawing/2014/main" id="{601B854F-B7A7-43DC-BDAE-43BA3CFEBFC9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46">
              <a:extLst>
                <a:ext uri="{FF2B5EF4-FFF2-40B4-BE49-F238E27FC236}">
                  <a16:creationId xmlns:a16="http://schemas.microsoft.com/office/drawing/2014/main" id="{FF74C055-1E8A-41BD-B375-1BCE6D16F000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47">
              <a:extLst>
                <a:ext uri="{FF2B5EF4-FFF2-40B4-BE49-F238E27FC236}">
                  <a16:creationId xmlns:a16="http://schemas.microsoft.com/office/drawing/2014/main" id="{C5E6E3B9-B830-406E-855D-5D9D48071E1A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48">
              <a:extLst>
                <a:ext uri="{FF2B5EF4-FFF2-40B4-BE49-F238E27FC236}">
                  <a16:creationId xmlns:a16="http://schemas.microsoft.com/office/drawing/2014/main" id="{82C83363-1660-4A17-9EF5-AD2A8F94C929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49">
              <a:extLst>
                <a:ext uri="{FF2B5EF4-FFF2-40B4-BE49-F238E27FC236}">
                  <a16:creationId xmlns:a16="http://schemas.microsoft.com/office/drawing/2014/main" id="{D14C5AF4-D828-424F-B03F-D347FA759EB6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50">
              <a:extLst>
                <a:ext uri="{FF2B5EF4-FFF2-40B4-BE49-F238E27FC236}">
                  <a16:creationId xmlns:a16="http://schemas.microsoft.com/office/drawing/2014/main" id="{F1531F0A-BCFD-412A-8FE0-D8215F553D63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51">
              <a:extLst>
                <a:ext uri="{FF2B5EF4-FFF2-40B4-BE49-F238E27FC236}">
                  <a16:creationId xmlns:a16="http://schemas.microsoft.com/office/drawing/2014/main" id="{7C75FAA0-9DC5-47E7-ACAB-FA91D53F6A75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52">
              <a:extLst>
                <a:ext uri="{FF2B5EF4-FFF2-40B4-BE49-F238E27FC236}">
                  <a16:creationId xmlns:a16="http://schemas.microsoft.com/office/drawing/2014/main" id="{927E5C90-6D5D-4E63-B338-2F9338964042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53">
              <a:extLst>
                <a:ext uri="{FF2B5EF4-FFF2-40B4-BE49-F238E27FC236}">
                  <a16:creationId xmlns:a16="http://schemas.microsoft.com/office/drawing/2014/main" id="{079AC97A-19C9-47C3-B918-1B6FCFB17717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54">
              <a:extLst>
                <a:ext uri="{FF2B5EF4-FFF2-40B4-BE49-F238E27FC236}">
                  <a16:creationId xmlns:a16="http://schemas.microsoft.com/office/drawing/2014/main" id="{CB3991DA-3AFA-4168-8864-DA2D068EB70D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55">
              <a:extLst>
                <a:ext uri="{FF2B5EF4-FFF2-40B4-BE49-F238E27FC236}">
                  <a16:creationId xmlns:a16="http://schemas.microsoft.com/office/drawing/2014/main" id="{3A6DF700-68F6-4B4E-AAB0-8F6981C20846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56">
              <a:extLst>
                <a:ext uri="{FF2B5EF4-FFF2-40B4-BE49-F238E27FC236}">
                  <a16:creationId xmlns:a16="http://schemas.microsoft.com/office/drawing/2014/main" id="{DF1AFA55-820F-4720-80FA-5CFDDDB4FE6F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57">
              <a:extLst>
                <a:ext uri="{FF2B5EF4-FFF2-40B4-BE49-F238E27FC236}">
                  <a16:creationId xmlns:a16="http://schemas.microsoft.com/office/drawing/2014/main" id="{F150DCA5-D14C-4307-B6ED-B9E9730DD559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58">
              <a:extLst>
                <a:ext uri="{FF2B5EF4-FFF2-40B4-BE49-F238E27FC236}">
                  <a16:creationId xmlns:a16="http://schemas.microsoft.com/office/drawing/2014/main" id="{6394F3EF-CE4A-4A4A-B14C-29E5B52DAC52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59">
              <a:extLst>
                <a:ext uri="{FF2B5EF4-FFF2-40B4-BE49-F238E27FC236}">
                  <a16:creationId xmlns:a16="http://schemas.microsoft.com/office/drawing/2014/main" id="{C5500064-0100-422A-9F6D-4799424B9644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60">
              <a:extLst>
                <a:ext uri="{FF2B5EF4-FFF2-40B4-BE49-F238E27FC236}">
                  <a16:creationId xmlns:a16="http://schemas.microsoft.com/office/drawing/2014/main" id="{C71B239F-73C6-4F82-A1BD-7B82D3F4F372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61">
              <a:extLst>
                <a:ext uri="{FF2B5EF4-FFF2-40B4-BE49-F238E27FC236}">
                  <a16:creationId xmlns:a16="http://schemas.microsoft.com/office/drawing/2014/main" id="{F262DF78-90A0-4071-B13D-52CCAD56F01A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62">
              <a:extLst>
                <a:ext uri="{FF2B5EF4-FFF2-40B4-BE49-F238E27FC236}">
                  <a16:creationId xmlns:a16="http://schemas.microsoft.com/office/drawing/2014/main" id="{A48B550F-250C-4778-8A55-9446E4755B13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63">
              <a:extLst>
                <a:ext uri="{FF2B5EF4-FFF2-40B4-BE49-F238E27FC236}">
                  <a16:creationId xmlns:a16="http://schemas.microsoft.com/office/drawing/2014/main" id="{49397576-5D41-441B-8137-DB5C28BDC5B4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64">
              <a:extLst>
                <a:ext uri="{FF2B5EF4-FFF2-40B4-BE49-F238E27FC236}">
                  <a16:creationId xmlns:a16="http://schemas.microsoft.com/office/drawing/2014/main" id="{612CA28B-7977-408D-98B6-DF92E205B62A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65">
              <a:extLst>
                <a:ext uri="{FF2B5EF4-FFF2-40B4-BE49-F238E27FC236}">
                  <a16:creationId xmlns:a16="http://schemas.microsoft.com/office/drawing/2014/main" id="{017F3A6B-AA99-40F0-A598-10F2169B7477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66">
              <a:extLst>
                <a:ext uri="{FF2B5EF4-FFF2-40B4-BE49-F238E27FC236}">
                  <a16:creationId xmlns:a16="http://schemas.microsoft.com/office/drawing/2014/main" id="{E18D2F86-FE0C-4B38-BFB7-BA61BDFC694B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67">
              <a:extLst>
                <a:ext uri="{FF2B5EF4-FFF2-40B4-BE49-F238E27FC236}">
                  <a16:creationId xmlns:a16="http://schemas.microsoft.com/office/drawing/2014/main" id="{C0120CDE-F098-4513-A61A-89EF7B339857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68">
              <a:extLst>
                <a:ext uri="{FF2B5EF4-FFF2-40B4-BE49-F238E27FC236}">
                  <a16:creationId xmlns:a16="http://schemas.microsoft.com/office/drawing/2014/main" id="{EC35ED0A-9126-4AB8-9228-E1A24C7F9E75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dd69">
              <a:extLst>
                <a:ext uri="{FF2B5EF4-FFF2-40B4-BE49-F238E27FC236}">
                  <a16:creationId xmlns:a16="http://schemas.microsoft.com/office/drawing/2014/main" id="{FAFF4480-102E-4186-A049-CAE259D1D0C7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6" name="CompHeader">
            <a:extLst>
              <a:ext uri="{FF2B5EF4-FFF2-40B4-BE49-F238E27FC236}">
                <a16:creationId xmlns:a16="http://schemas.microsoft.com/office/drawing/2014/main" id="{D4B0356F-ECC2-45C5-A0D4-4B4E6ECB49B9}"/>
              </a:ext>
            </a:extLst>
          </p:cNvPr>
          <p:cNvSpPr txBox="1"/>
          <p:nvPr/>
        </p:nvSpPr>
        <p:spPr>
          <a:xfrm>
            <a:off x="958851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17" name="Num1">
            <a:extLst>
              <a:ext uri="{FF2B5EF4-FFF2-40B4-BE49-F238E27FC236}">
                <a16:creationId xmlns:a16="http://schemas.microsoft.com/office/drawing/2014/main" id="{8F700CDD-702B-4DD5-A47A-87495AFC6512}"/>
              </a:ext>
            </a:extLst>
          </p:cNvPr>
          <p:cNvSpPr/>
          <p:nvPr/>
        </p:nvSpPr>
        <p:spPr>
          <a:xfrm>
            <a:off x="980440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18" name="Item1">
            <a:extLst>
              <a:ext uri="{FF2B5EF4-FFF2-40B4-BE49-F238E27FC236}">
                <a16:creationId xmlns:a16="http://schemas.microsoft.com/office/drawing/2014/main" id="{03D01296-5413-49C5-AE34-1794F5F13F36}"/>
              </a:ext>
            </a:extLst>
          </p:cNvPr>
          <p:cNvSpPr txBox="1"/>
          <p:nvPr/>
        </p:nvSpPr>
        <p:spPr>
          <a:xfrm>
            <a:off x="1733550" y="5639207"/>
            <a:ext cx="352583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Деревянный пенал</a:t>
            </a:r>
          </a:p>
        </p:txBody>
      </p:sp>
      <p:sp>
        <p:nvSpPr>
          <p:cNvPr id="119" name="Num2">
            <a:extLst>
              <a:ext uri="{FF2B5EF4-FFF2-40B4-BE49-F238E27FC236}">
                <a16:creationId xmlns:a16="http://schemas.microsoft.com/office/drawing/2014/main" id="{D677584D-E6D7-4B0D-BB3A-BBF8A711FEB3}"/>
              </a:ext>
            </a:extLst>
          </p:cNvPr>
          <p:cNvSpPr/>
          <p:nvPr/>
        </p:nvSpPr>
        <p:spPr>
          <a:xfrm>
            <a:off x="980440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20" name="Item2">
            <a:extLst>
              <a:ext uri="{FF2B5EF4-FFF2-40B4-BE49-F238E27FC236}">
                <a16:creationId xmlns:a16="http://schemas.microsoft.com/office/drawing/2014/main" id="{228C88FB-2B60-4B30-AF19-2A98B8859478}"/>
              </a:ext>
            </a:extLst>
          </p:cNvPr>
          <p:cNvSpPr txBox="1"/>
          <p:nvPr/>
        </p:nvSpPr>
        <p:spPr>
          <a:xfrm>
            <a:off x="1733550" y="6375807"/>
            <a:ext cx="29225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Плед флисовый</a:t>
            </a:r>
          </a:p>
        </p:txBody>
      </p:sp>
      <p:sp>
        <p:nvSpPr>
          <p:cNvPr id="121" name="Num3">
            <a:extLst>
              <a:ext uri="{FF2B5EF4-FFF2-40B4-BE49-F238E27FC236}">
                <a16:creationId xmlns:a16="http://schemas.microsoft.com/office/drawing/2014/main" id="{3B1CACCA-7845-464A-8BC1-88C834B53CAD}"/>
              </a:ext>
            </a:extLst>
          </p:cNvPr>
          <p:cNvSpPr/>
          <p:nvPr/>
        </p:nvSpPr>
        <p:spPr>
          <a:xfrm>
            <a:off x="980440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22" name="Item3">
            <a:extLst>
              <a:ext uri="{FF2B5EF4-FFF2-40B4-BE49-F238E27FC236}">
                <a16:creationId xmlns:a16="http://schemas.microsoft.com/office/drawing/2014/main" id="{51E09CBA-0142-4764-8710-7C3872892011}"/>
              </a:ext>
            </a:extLst>
          </p:cNvPr>
          <p:cNvSpPr txBox="1"/>
          <p:nvPr/>
        </p:nvSpPr>
        <p:spPr>
          <a:xfrm>
            <a:off x="1733551" y="7118756"/>
            <a:ext cx="557371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Кружка с покрытием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soft-touch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23" name="Num4">
            <a:extLst>
              <a:ext uri="{FF2B5EF4-FFF2-40B4-BE49-F238E27FC236}">
                <a16:creationId xmlns:a16="http://schemas.microsoft.com/office/drawing/2014/main" id="{58F1658B-A534-4834-AC3D-248B85552B62}"/>
              </a:ext>
            </a:extLst>
          </p:cNvPr>
          <p:cNvSpPr/>
          <p:nvPr/>
        </p:nvSpPr>
        <p:spPr>
          <a:xfrm>
            <a:off x="980440" y="77990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4</a:t>
            </a:r>
          </a:p>
        </p:txBody>
      </p:sp>
      <p:sp>
        <p:nvSpPr>
          <p:cNvPr id="124" name="Item4">
            <a:extLst>
              <a:ext uri="{FF2B5EF4-FFF2-40B4-BE49-F238E27FC236}">
                <a16:creationId xmlns:a16="http://schemas.microsoft.com/office/drawing/2014/main" id="{5E98E1A0-66C3-4A1B-B7D1-D4B0BD15D00D}"/>
              </a:ext>
            </a:extLst>
          </p:cNvPr>
          <p:cNvSpPr txBox="1"/>
          <p:nvPr/>
        </p:nvSpPr>
        <p:spPr>
          <a:xfrm>
            <a:off x="1733551" y="7855356"/>
            <a:ext cx="312102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Новогодний шар</a:t>
            </a:r>
          </a:p>
        </p:txBody>
      </p:sp>
      <p:sp>
        <p:nvSpPr>
          <p:cNvPr id="125" name="ColorsHeader">
            <a:extLst>
              <a:ext uri="{FF2B5EF4-FFF2-40B4-BE49-F238E27FC236}">
                <a16:creationId xmlns:a16="http://schemas.microsoft.com/office/drawing/2014/main" id="{07D34774-DC28-4CD7-8A39-F2470C33013D}"/>
              </a:ext>
            </a:extLst>
          </p:cNvPr>
          <p:cNvSpPr txBox="1"/>
          <p:nvPr/>
        </p:nvSpPr>
        <p:spPr>
          <a:xfrm>
            <a:off x="971550" y="9333382"/>
            <a:ext cx="1401128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2</a:t>
            </a:r>
          </a:p>
        </p:txBody>
      </p:sp>
      <p:sp>
        <p:nvSpPr>
          <p:cNvPr id="126" name="ThumbBox0">
            <a:extLst>
              <a:ext uri="{FF2B5EF4-FFF2-40B4-BE49-F238E27FC236}">
                <a16:creationId xmlns:a16="http://schemas.microsoft.com/office/drawing/2014/main" id="{8CC35027-6AB7-460F-B13C-C7E598B6290A}"/>
              </a:ext>
            </a:extLst>
          </p:cNvPr>
          <p:cNvSpPr/>
          <p:nvPr/>
        </p:nvSpPr>
        <p:spPr>
          <a:xfrm>
            <a:off x="981710" y="98818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7" name="Рисунок 36">
            <a:hlinkClick r:id="rId7" tooltip="красный"/>
            <a:extLst>
              <a:ext uri="{FF2B5EF4-FFF2-40B4-BE49-F238E27FC236}">
                <a16:creationId xmlns:a16="http://schemas.microsoft.com/office/drawing/2014/main" id="{DC3CA5F5-1AAD-4B6D-AF26-83D0991923F2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10" y="9932670"/>
            <a:ext cx="1778000" cy="1778000"/>
          </a:xfrm>
          <a:prstGeom prst="rect">
            <a:avLst/>
          </a:prstGeom>
        </p:spPr>
      </p:pic>
      <p:sp>
        <p:nvSpPr>
          <p:cNvPr id="38" name="ColorDot0">
            <a:extLst>
              <a:ext uri="{FF2B5EF4-FFF2-40B4-BE49-F238E27FC236}">
                <a16:creationId xmlns:a16="http://schemas.microsoft.com/office/drawing/2014/main" id="{FE88A2C1-F6C9-4F6F-9C37-537F7C86DC8D}"/>
              </a:ext>
            </a:extLst>
          </p:cNvPr>
          <p:cNvSpPr>
            <a:spLocks/>
          </p:cNvSpPr>
          <p:nvPr/>
        </p:nvSpPr>
        <p:spPr>
          <a:xfrm>
            <a:off x="3114040" y="10134600"/>
            <a:ext cx="355600" cy="355600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7" name="ColorName0">
            <a:hlinkClick r:id="rId7"/>
            <a:extLst>
              <a:ext uri="{FF2B5EF4-FFF2-40B4-BE49-F238E27FC236}">
                <a16:creationId xmlns:a16="http://schemas.microsoft.com/office/drawing/2014/main" id="{EEFF429C-8F82-4B4F-B409-B63C03161C3F}"/>
              </a:ext>
            </a:extLst>
          </p:cNvPr>
          <p:cNvSpPr txBox="1"/>
          <p:nvPr/>
        </p:nvSpPr>
        <p:spPr>
          <a:xfrm>
            <a:off x="3108961" y="10642219"/>
            <a:ext cx="1598613" cy="3911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красный</a:t>
            </a:r>
          </a:p>
        </p:txBody>
      </p:sp>
      <p:sp>
        <p:nvSpPr>
          <p:cNvPr id="128" name="ColorArticle0">
            <a:hlinkClick r:id="rId7"/>
            <a:extLst>
              <a:ext uri="{FF2B5EF4-FFF2-40B4-BE49-F238E27FC236}">
                <a16:creationId xmlns:a16="http://schemas.microsoft.com/office/drawing/2014/main" id="{BD9942F7-FDB9-4309-973D-5706EE5A8899}"/>
              </a:ext>
            </a:extLst>
          </p:cNvPr>
          <p:cNvSpPr txBox="1"/>
          <p:nvPr/>
        </p:nvSpPr>
        <p:spPr>
          <a:xfrm>
            <a:off x="3115310" y="11067669"/>
            <a:ext cx="1143000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20516/08</a:t>
            </a:r>
          </a:p>
        </p:txBody>
      </p:sp>
      <p:sp>
        <p:nvSpPr>
          <p:cNvPr id="129" name="ThumbBox1">
            <a:extLst>
              <a:ext uri="{FF2B5EF4-FFF2-40B4-BE49-F238E27FC236}">
                <a16:creationId xmlns:a16="http://schemas.microsoft.com/office/drawing/2014/main" id="{95D4B71F-887A-471C-A3CC-3F733EEDC020}"/>
              </a:ext>
            </a:extLst>
          </p:cNvPr>
          <p:cNvSpPr/>
          <p:nvPr/>
        </p:nvSpPr>
        <p:spPr>
          <a:xfrm>
            <a:off x="5553710" y="98818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Рисунок 42">
            <a:hlinkClick r:id="rId9" tooltip="синий"/>
            <a:extLst>
              <a:ext uri="{FF2B5EF4-FFF2-40B4-BE49-F238E27FC236}">
                <a16:creationId xmlns:a16="http://schemas.microsoft.com/office/drawing/2014/main" id="{44FA0F05-846A-4631-A199-07412D8C0430}"/>
              </a:ext>
            </a:extLst>
          </p:cNvPr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510" y="9932670"/>
            <a:ext cx="1778000" cy="1778000"/>
          </a:xfrm>
          <a:prstGeom prst="rect">
            <a:avLst/>
          </a:prstGeom>
        </p:spPr>
      </p:pic>
      <p:sp>
        <p:nvSpPr>
          <p:cNvPr id="44" name="ColorDot1">
            <a:extLst>
              <a:ext uri="{FF2B5EF4-FFF2-40B4-BE49-F238E27FC236}">
                <a16:creationId xmlns:a16="http://schemas.microsoft.com/office/drawing/2014/main" id="{300760FC-FB9E-4576-BA45-5EE9F6CF34B3}"/>
              </a:ext>
            </a:extLst>
          </p:cNvPr>
          <p:cNvSpPr>
            <a:spLocks/>
          </p:cNvSpPr>
          <p:nvPr/>
        </p:nvSpPr>
        <p:spPr>
          <a:xfrm>
            <a:off x="7686040" y="10134600"/>
            <a:ext cx="355600" cy="355600"/>
          </a:xfrm>
          <a:prstGeom prst="ellipse">
            <a:avLst/>
          </a:prstGeom>
          <a:solidFill>
            <a:srgbClr val="24509A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0" name="ColorName1">
            <a:hlinkClick r:id="rId9"/>
            <a:extLst>
              <a:ext uri="{FF2B5EF4-FFF2-40B4-BE49-F238E27FC236}">
                <a16:creationId xmlns:a16="http://schemas.microsoft.com/office/drawing/2014/main" id="{88A4588A-809E-4019-B23B-E224C4A0FF63}"/>
              </a:ext>
            </a:extLst>
          </p:cNvPr>
          <p:cNvSpPr txBox="1"/>
          <p:nvPr/>
        </p:nvSpPr>
        <p:spPr>
          <a:xfrm>
            <a:off x="7680961" y="10642219"/>
            <a:ext cx="1190625" cy="3911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синий</a:t>
            </a:r>
          </a:p>
        </p:txBody>
      </p:sp>
      <p:sp>
        <p:nvSpPr>
          <p:cNvPr id="131" name="ColorArticle1">
            <a:hlinkClick r:id="rId9"/>
            <a:extLst>
              <a:ext uri="{FF2B5EF4-FFF2-40B4-BE49-F238E27FC236}">
                <a16:creationId xmlns:a16="http://schemas.microsoft.com/office/drawing/2014/main" id="{259D6565-F3B8-4567-A4C6-D7B494D7CD04}"/>
              </a:ext>
            </a:extLst>
          </p:cNvPr>
          <p:cNvSpPr txBox="1"/>
          <p:nvPr/>
        </p:nvSpPr>
        <p:spPr>
          <a:xfrm>
            <a:off x="7687311" y="11067669"/>
            <a:ext cx="1127125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20516/24</a:t>
            </a:r>
          </a:p>
        </p:txBody>
      </p:sp>
      <p:pic>
        <p:nvPicPr>
          <p:cNvPr id="133" name="Logo">
            <a:extLst>
              <a:ext uri="{FF2B5EF4-FFF2-40B4-BE49-F238E27FC236}">
                <a16:creationId xmlns:a16="http://schemas.microsoft.com/office/drawing/2014/main" id="{3577EF2C-066A-409B-A0E4-F122D2B0BA7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99490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1550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BgLeft">
            <a:extLst>
              <a:ext uri="{FF2B5EF4-FFF2-40B4-BE49-F238E27FC236}">
                <a16:creationId xmlns:a16="http://schemas.microsoft.com/office/drawing/2014/main" id="{749226D3-5252-402D-89E6-4A5043EB41E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43000" y="0"/>
            <a:ext cx="10541000" cy="13716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0F99098-2AFC-4DA6-AE98-D29000AFE219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27" name="PerfStrip">
            <a:extLst>
              <a:ext uri="{FF2B5EF4-FFF2-40B4-BE49-F238E27FC236}">
                <a16:creationId xmlns:a16="http://schemas.microsoft.com/office/drawing/2014/main" id="{A893C4CD-C641-430A-97CF-62F22D9D00A9}"/>
              </a:ext>
            </a:extLst>
          </p:cNvPr>
          <p:cNvSpPr/>
          <p:nvPr/>
        </p:nvSpPr>
        <p:spPr>
          <a:xfrm flipH="1">
            <a:off x="13716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2E7D4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Kicker">
            <a:extLst>
              <a:ext uri="{FF2B5EF4-FFF2-40B4-BE49-F238E27FC236}">
                <a16:creationId xmlns:a16="http://schemas.microsoft.com/office/drawing/2014/main" id="{21D0A414-1019-4C7D-BBE7-E95110D9F372}"/>
              </a:ext>
            </a:extLst>
          </p:cNvPr>
          <p:cNvSpPr txBox="1"/>
          <p:nvPr/>
        </p:nvSpPr>
        <p:spPr>
          <a:xfrm>
            <a:off x="14823439" y="878535"/>
            <a:ext cx="612171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pc="195">
                <a:solidFill>
                  <a:srgbClr val="333440"/>
                </a:solidFill>
                <a:latin typeface="Montserrat SemiBold" panose="00000700000000000000" pitchFamily="2" charset="-52"/>
              </a:rPr>
              <a:t>ПОДАРОЧНЫЕ НАБОРЫ К НОВОМУ ГОДУ</a:t>
            </a:r>
          </a:p>
        </p:txBody>
      </p:sp>
      <p:sp>
        <p:nvSpPr>
          <p:cNvPr id="29" name="Title">
            <a:hlinkClick r:id="rId5"/>
            <a:extLst>
              <a:ext uri="{FF2B5EF4-FFF2-40B4-BE49-F238E27FC236}">
                <a16:creationId xmlns:a16="http://schemas.microsoft.com/office/drawing/2014/main" id="{4C515805-7BA4-4ECC-9710-2DC33A5990F1}"/>
              </a:ext>
            </a:extLst>
          </p:cNvPr>
          <p:cNvSpPr txBox="1"/>
          <p:nvPr/>
        </p:nvSpPr>
        <p:spPr>
          <a:xfrm>
            <a:off x="14814552" y="1360201"/>
            <a:ext cx="7192963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5320">
                <a:gradFill flip="none" rotWithShape="1">
                  <a:gsLst>
                    <a:gs pos="0">
                      <a:srgbClr val="2E7D46"/>
                    </a:gs>
                    <a:gs pos="100000">
                      <a:srgbClr val="0C2F1A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GREEN CHRISTMAS</a:t>
            </a:r>
            <a:endParaRPr lang="ru-RU" sz="5320">
              <a:gradFill flip="none" rotWithShape="1">
                <a:gsLst>
                  <a:gs pos="0">
                    <a:srgbClr val="2E7D46"/>
                  </a:gs>
                  <a:gs pos="100000">
                    <a:srgbClr val="0C2F1A"/>
                  </a:gs>
                </a:gsLst>
                <a:lin ang="9060000" scaled="1"/>
                <a:tileRect/>
              </a:gradFill>
              <a:latin typeface="Montserrat ExtraBold" panose="00000900000000000000" pitchFamily="2" charset="-52"/>
            </a:endParaRPr>
          </a:p>
        </p:txBody>
      </p:sp>
      <p:pic>
        <p:nvPicPr>
          <p:cNvPr id="31" name="LinkPill">
            <a:hlinkClick r:id="rId5"/>
            <a:extLst>
              <a:ext uri="{FF2B5EF4-FFF2-40B4-BE49-F238E27FC236}">
                <a16:creationId xmlns:a16="http://schemas.microsoft.com/office/drawing/2014/main" id="{767E4E3F-49E8-4743-9AB9-AB76CCDA5D9F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381250"/>
            <a:ext cx="3797300" cy="384810"/>
          </a:xfrm>
          <a:prstGeom prst="rect">
            <a:avLst/>
          </a:prstGeom>
        </p:spPr>
      </p:pic>
      <p:sp>
        <p:nvSpPr>
          <p:cNvPr id="32" name="LinkText">
            <a:hlinkClick r:id="rId5"/>
            <a:extLst>
              <a:ext uri="{FF2B5EF4-FFF2-40B4-BE49-F238E27FC236}">
                <a16:creationId xmlns:a16="http://schemas.microsoft.com/office/drawing/2014/main" id="{997B96FE-2C4B-4D07-AAFF-6CD9655C8F50}"/>
              </a:ext>
            </a:extLst>
          </p:cNvPr>
          <p:cNvSpPr txBox="1"/>
          <p:nvPr/>
        </p:nvSpPr>
        <p:spPr>
          <a:xfrm>
            <a:off x="14814552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3" name="LinkArrow">
            <a:hlinkClick r:id="rId5"/>
            <a:extLst>
              <a:ext uri="{FF2B5EF4-FFF2-40B4-BE49-F238E27FC236}">
                <a16:creationId xmlns:a16="http://schemas.microsoft.com/office/drawing/2014/main" id="{C68339DF-44B8-4914-80BF-96A936632E7C}"/>
              </a:ext>
            </a:extLst>
          </p:cNvPr>
          <p:cNvSpPr/>
          <p:nvPr/>
        </p:nvSpPr>
        <p:spPr>
          <a:xfrm>
            <a:off x="17396461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Subtitle">
            <a:extLst>
              <a:ext uri="{FF2B5EF4-FFF2-40B4-BE49-F238E27FC236}">
                <a16:creationId xmlns:a16="http://schemas.microsoft.com/office/drawing/2014/main" id="{52CE89E0-F35D-4E85-B681-EC04F7A8D252}"/>
              </a:ext>
            </a:extLst>
          </p:cNvPr>
          <p:cNvSpPr txBox="1"/>
          <p:nvPr/>
        </p:nvSpPr>
        <p:spPr>
          <a:xfrm>
            <a:off x="14814552" y="3004769"/>
            <a:ext cx="4448175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Тёплый набор в цвете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рождественской ёлки.</a:t>
            </a:r>
          </a:p>
        </p:txBody>
      </p:sp>
      <p:grpSp>
        <p:nvGrpSpPr>
          <p:cNvPr id="120" name="DottedLine">
            <a:extLst>
              <a:ext uri="{FF2B5EF4-FFF2-40B4-BE49-F238E27FC236}">
                <a16:creationId xmlns:a16="http://schemas.microsoft.com/office/drawing/2014/main" id="{2A6ED13A-42FC-4198-83AC-93AA9B495516}"/>
              </a:ext>
            </a:extLst>
          </p:cNvPr>
          <p:cNvGrpSpPr/>
          <p:nvPr/>
        </p:nvGrpSpPr>
        <p:grpSpPr>
          <a:xfrm>
            <a:off x="13907591" y="4341495"/>
            <a:ext cx="10476408" cy="21590"/>
            <a:chOff x="0" y="4341495"/>
            <a:chExt cx="10476408" cy="21590"/>
          </a:xfrm>
        </p:grpSpPr>
        <p:sp>
          <p:nvSpPr>
            <p:cNvPr id="35" name="dd0">
              <a:extLst>
                <a:ext uri="{FF2B5EF4-FFF2-40B4-BE49-F238E27FC236}">
                  <a16:creationId xmlns:a16="http://schemas.microsoft.com/office/drawing/2014/main" id="{F22FBAE0-1F46-4275-940A-5C383EC97781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1">
              <a:extLst>
                <a:ext uri="{FF2B5EF4-FFF2-40B4-BE49-F238E27FC236}">
                  <a16:creationId xmlns:a16="http://schemas.microsoft.com/office/drawing/2014/main" id="{99AAC612-F5D4-4569-A1BC-460B855B9B82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2">
              <a:extLst>
                <a:ext uri="{FF2B5EF4-FFF2-40B4-BE49-F238E27FC236}">
                  <a16:creationId xmlns:a16="http://schemas.microsoft.com/office/drawing/2014/main" id="{BDE7EA79-A647-4A78-B297-9F85DB9EFC31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3">
              <a:extLst>
                <a:ext uri="{FF2B5EF4-FFF2-40B4-BE49-F238E27FC236}">
                  <a16:creationId xmlns:a16="http://schemas.microsoft.com/office/drawing/2014/main" id="{5E9B48BF-4735-4667-B748-0836FFC9905C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4">
              <a:extLst>
                <a:ext uri="{FF2B5EF4-FFF2-40B4-BE49-F238E27FC236}">
                  <a16:creationId xmlns:a16="http://schemas.microsoft.com/office/drawing/2014/main" id="{3D50F3F8-C89F-4A4D-B438-FBB7C3A789A4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5">
              <a:extLst>
                <a:ext uri="{FF2B5EF4-FFF2-40B4-BE49-F238E27FC236}">
                  <a16:creationId xmlns:a16="http://schemas.microsoft.com/office/drawing/2014/main" id="{2CFFC3CD-6E54-455A-8785-DDCFAF61558B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6">
              <a:extLst>
                <a:ext uri="{FF2B5EF4-FFF2-40B4-BE49-F238E27FC236}">
                  <a16:creationId xmlns:a16="http://schemas.microsoft.com/office/drawing/2014/main" id="{6F4B357E-F2B1-4E19-8F8F-79A88BE2DA4E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7">
              <a:extLst>
                <a:ext uri="{FF2B5EF4-FFF2-40B4-BE49-F238E27FC236}">
                  <a16:creationId xmlns:a16="http://schemas.microsoft.com/office/drawing/2014/main" id="{BEBC27DB-7128-4C1B-8870-AF257DFBD678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8">
              <a:extLst>
                <a:ext uri="{FF2B5EF4-FFF2-40B4-BE49-F238E27FC236}">
                  <a16:creationId xmlns:a16="http://schemas.microsoft.com/office/drawing/2014/main" id="{4E160D39-2195-4525-82CC-B092B15304D6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9">
              <a:extLst>
                <a:ext uri="{FF2B5EF4-FFF2-40B4-BE49-F238E27FC236}">
                  <a16:creationId xmlns:a16="http://schemas.microsoft.com/office/drawing/2014/main" id="{982EC00A-DEFF-4D55-A690-2F977BC5EC26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10">
              <a:extLst>
                <a:ext uri="{FF2B5EF4-FFF2-40B4-BE49-F238E27FC236}">
                  <a16:creationId xmlns:a16="http://schemas.microsoft.com/office/drawing/2014/main" id="{1E2FE11A-2B84-497A-A6D7-DDD095AE4D30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11">
              <a:extLst>
                <a:ext uri="{FF2B5EF4-FFF2-40B4-BE49-F238E27FC236}">
                  <a16:creationId xmlns:a16="http://schemas.microsoft.com/office/drawing/2014/main" id="{0E05CC09-B8EA-4ACA-83C7-848EBDE8C00E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12">
              <a:extLst>
                <a:ext uri="{FF2B5EF4-FFF2-40B4-BE49-F238E27FC236}">
                  <a16:creationId xmlns:a16="http://schemas.microsoft.com/office/drawing/2014/main" id="{9E9CC3AD-CD17-4AA5-A8EB-E195B0DBC1E3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13">
              <a:extLst>
                <a:ext uri="{FF2B5EF4-FFF2-40B4-BE49-F238E27FC236}">
                  <a16:creationId xmlns:a16="http://schemas.microsoft.com/office/drawing/2014/main" id="{5073CB9B-C229-46D4-8AE8-2854579B0496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14">
              <a:extLst>
                <a:ext uri="{FF2B5EF4-FFF2-40B4-BE49-F238E27FC236}">
                  <a16:creationId xmlns:a16="http://schemas.microsoft.com/office/drawing/2014/main" id="{832B5E9C-49A1-4035-B1FE-CF23FD519052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15">
              <a:extLst>
                <a:ext uri="{FF2B5EF4-FFF2-40B4-BE49-F238E27FC236}">
                  <a16:creationId xmlns:a16="http://schemas.microsoft.com/office/drawing/2014/main" id="{0093808C-AD10-4882-AF62-FFA75DAB3982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16">
              <a:extLst>
                <a:ext uri="{FF2B5EF4-FFF2-40B4-BE49-F238E27FC236}">
                  <a16:creationId xmlns:a16="http://schemas.microsoft.com/office/drawing/2014/main" id="{2C5C651E-3DEB-4E54-BECE-AA170E07CEB3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17">
              <a:extLst>
                <a:ext uri="{FF2B5EF4-FFF2-40B4-BE49-F238E27FC236}">
                  <a16:creationId xmlns:a16="http://schemas.microsoft.com/office/drawing/2014/main" id="{2CED7E17-7AFA-4403-B3B2-85A8EF59E475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18">
              <a:extLst>
                <a:ext uri="{FF2B5EF4-FFF2-40B4-BE49-F238E27FC236}">
                  <a16:creationId xmlns:a16="http://schemas.microsoft.com/office/drawing/2014/main" id="{1E73DC14-8E2B-4DC9-98CD-5F8E8C7CD099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19">
              <a:extLst>
                <a:ext uri="{FF2B5EF4-FFF2-40B4-BE49-F238E27FC236}">
                  <a16:creationId xmlns:a16="http://schemas.microsoft.com/office/drawing/2014/main" id="{C5348636-D5D9-4E61-AB72-3E47A25DD915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20">
              <a:extLst>
                <a:ext uri="{FF2B5EF4-FFF2-40B4-BE49-F238E27FC236}">
                  <a16:creationId xmlns:a16="http://schemas.microsoft.com/office/drawing/2014/main" id="{47909721-2E34-49CE-9340-3C17AD49239E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21">
              <a:extLst>
                <a:ext uri="{FF2B5EF4-FFF2-40B4-BE49-F238E27FC236}">
                  <a16:creationId xmlns:a16="http://schemas.microsoft.com/office/drawing/2014/main" id="{D14AE6CD-C214-4DC6-80B7-F64CD8B266A9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22">
              <a:extLst>
                <a:ext uri="{FF2B5EF4-FFF2-40B4-BE49-F238E27FC236}">
                  <a16:creationId xmlns:a16="http://schemas.microsoft.com/office/drawing/2014/main" id="{7728971B-4D02-4A02-9329-190A43F76444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23">
              <a:extLst>
                <a:ext uri="{FF2B5EF4-FFF2-40B4-BE49-F238E27FC236}">
                  <a16:creationId xmlns:a16="http://schemas.microsoft.com/office/drawing/2014/main" id="{FB7BFC67-B7D7-4229-BB48-537B73DF8407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24">
              <a:extLst>
                <a:ext uri="{FF2B5EF4-FFF2-40B4-BE49-F238E27FC236}">
                  <a16:creationId xmlns:a16="http://schemas.microsoft.com/office/drawing/2014/main" id="{0F47B8A2-A078-40EF-A6A9-6CB2C0A47E8A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25">
              <a:extLst>
                <a:ext uri="{FF2B5EF4-FFF2-40B4-BE49-F238E27FC236}">
                  <a16:creationId xmlns:a16="http://schemas.microsoft.com/office/drawing/2014/main" id="{10AF8AFE-469D-4930-B59D-81B7C4BEC9B4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26">
              <a:extLst>
                <a:ext uri="{FF2B5EF4-FFF2-40B4-BE49-F238E27FC236}">
                  <a16:creationId xmlns:a16="http://schemas.microsoft.com/office/drawing/2014/main" id="{7BA05586-F645-4D38-97E6-925105DC3AF3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27">
              <a:extLst>
                <a:ext uri="{FF2B5EF4-FFF2-40B4-BE49-F238E27FC236}">
                  <a16:creationId xmlns:a16="http://schemas.microsoft.com/office/drawing/2014/main" id="{B543DE2B-6277-41CC-8DD3-C8122FFF99D5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28">
              <a:extLst>
                <a:ext uri="{FF2B5EF4-FFF2-40B4-BE49-F238E27FC236}">
                  <a16:creationId xmlns:a16="http://schemas.microsoft.com/office/drawing/2014/main" id="{2902E253-3C38-4D8E-A4CF-053D55702C61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29">
              <a:extLst>
                <a:ext uri="{FF2B5EF4-FFF2-40B4-BE49-F238E27FC236}">
                  <a16:creationId xmlns:a16="http://schemas.microsoft.com/office/drawing/2014/main" id="{0DE1B60A-6171-40AA-AB48-21E1DD303A60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30">
              <a:extLst>
                <a:ext uri="{FF2B5EF4-FFF2-40B4-BE49-F238E27FC236}">
                  <a16:creationId xmlns:a16="http://schemas.microsoft.com/office/drawing/2014/main" id="{805D240D-3B4A-436A-BEF9-30FE9B713F90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31">
              <a:extLst>
                <a:ext uri="{FF2B5EF4-FFF2-40B4-BE49-F238E27FC236}">
                  <a16:creationId xmlns:a16="http://schemas.microsoft.com/office/drawing/2014/main" id="{AD444DE3-6BB9-4BE0-85E7-CAA1D2F708BB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32">
              <a:extLst>
                <a:ext uri="{FF2B5EF4-FFF2-40B4-BE49-F238E27FC236}">
                  <a16:creationId xmlns:a16="http://schemas.microsoft.com/office/drawing/2014/main" id="{1B230FBC-7B0C-483B-AFC0-A7B819B808D2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33">
              <a:extLst>
                <a:ext uri="{FF2B5EF4-FFF2-40B4-BE49-F238E27FC236}">
                  <a16:creationId xmlns:a16="http://schemas.microsoft.com/office/drawing/2014/main" id="{6DEF58BE-8C55-4683-AA4D-3D27F915B4CC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34">
              <a:extLst>
                <a:ext uri="{FF2B5EF4-FFF2-40B4-BE49-F238E27FC236}">
                  <a16:creationId xmlns:a16="http://schemas.microsoft.com/office/drawing/2014/main" id="{A48BD8E6-C331-4151-90FB-BBEA4F7CE416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35">
              <a:extLst>
                <a:ext uri="{FF2B5EF4-FFF2-40B4-BE49-F238E27FC236}">
                  <a16:creationId xmlns:a16="http://schemas.microsoft.com/office/drawing/2014/main" id="{51F382B5-941A-4143-A361-C08A15851FAE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36">
              <a:extLst>
                <a:ext uri="{FF2B5EF4-FFF2-40B4-BE49-F238E27FC236}">
                  <a16:creationId xmlns:a16="http://schemas.microsoft.com/office/drawing/2014/main" id="{11F7F843-3DBF-44E1-BCA6-7F674D66FB1A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37">
              <a:extLst>
                <a:ext uri="{FF2B5EF4-FFF2-40B4-BE49-F238E27FC236}">
                  <a16:creationId xmlns:a16="http://schemas.microsoft.com/office/drawing/2014/main" id="{92B58FDC-D6A4-4332-ADC5-C43B2996133A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38">
              <a:extLst>
                <a:ext uri="{FF2B5EF4-FFF2-40B4-BE49-F238E27FC236}">
                  <a16:creationId xmlns:a16="http://schemas.microsoft.com/office/drawing/2014/main" id="{D1D31634-97EF-4BDE-B447-2E462C061A02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39">
              <a:extLst>
                <a:ext uri="{FF2B5EF4-FFF2-40B4-BE49-F238E27FC236}">
                  <a16:creationId xmlns:a16="http://schemas.microsoft.com/office/drawing/2014/main" id="{1FBB03E5-A139-4300-A6BA-9DA9BCDEE1C5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40">
              <a:extLst>
                <a:ext uri="{FF2B5EF4-FFF2-40B4-BE49-F238E27FC236}">
                  <a16:creationId xmlns:a16="http://schemas.microsoft.com/office/drawing/2014/main" id="{49E4DAF6-E5E0-43A0-B352-5A7070986D82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41">
              <a:extLst>
                <a:ext uri="{FF2B5EF4-FFF2-40B4-BE49-F238E27FC236}">
                  <a16:creationId xmlns:a16="http://schemas.microsoft.com/office/drawing/2014/main" id="{57E9EBC0-19D5-475A-9C91-09C1AE9AC12D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42">
              <a:extLst>
                <a:ext uri="{FF2B5EF4-FFF2-40B4-BE49-F238E27FC236}">
                  <a16:creationId xmlns:a16="http://schemas.microsoft.com/office/drawing/2014/main" id="{DE686535-A939-4947-9E2F-5C735D956711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43">
              <a:extLst>
                <a:ext uri="{FF2B5EF4-FFF2-40B4-BE49-F238E27FC236}">
                  <a16:creationId xmlns:a16="http://schemas.microsoft.com/office/drawing/2014/main" id="{205432D5-1827-4C5F-8CD2-DE754A3BD292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44">
              <a:extLst>
                <a:ext uri="{FF2B5EF4-FFF2-40B4-BE49-F238E27FC236}">
                  <a16:creationId xmlns:a16="http://schemas.microsoft.com/office/drawing/2014/main" id="{A7A85BFB-1F22-4B75-BED6-362495C46EC2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45">
              <a:extLst>
                <a:ext uri="{FF2B5EF4-FFF2-40B4-BE49-F238E27FC236}">
                  <a16:creationId xmlns:a16="http://schemas.microsoft.com/office/drawing/2014/main" id="{00D3FE5B-86B4-4496-BC63-274E357A1BF0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46">
              <a:extLst>
                <a:ext uri="{FF2B5EF4-FFF2-40B4-BE49-F238E27FC236}">
                  <a16:creationId xmlns:a16="http://schemas.microsoft.com/office/drawing/2014/main" id="{DB6D7594-F4C6-4959-9394-C29A9C935845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47">
              <a:extLst>
                <a:ext uri="{FF2B5EF4-FFF2-40B4-BE49-F238E27FC236}">
                  <a16:creationId xmlns:a16="http://schemas.microsoft.com/office/drawing/2014/main" id="{CE4926D1-44CD-412C-A1D2-8DDF6540DB11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48">
              <a:extLst>
                <a:ext uri="{FF2B5EF4-FFF2-40B4-BE49-F238E27FC236}">
                  <a16:creationId xmlns:a16="http://schemas.microsoft.com/office/drawing/2014/main" id="{2B5FB883-1485-4A76-87EE-248D71A0DC4C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49">
              <a:extLst>
                <a:ext uri="{FF2B5EF4-FFF2-40B4-BE49-F238E27FC236}">
                  <a16:creationId xmlns:a16="http://schemas.microsoft.com/office/drawing/2014/main" id="{0D375DE9-3EB9-47D3-8549-47809551B9C2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50">
              <a:extLst>
                <a:ext uri="{FF2B5EF4-FFF2-40B4-BE49-F238E27FC236}">
                  <a16:creationId xmlns:a16="http://schemas.microsoft.com/office/drawing/2014/main" id="{E5E6DC34-401D-44E2-AA8E-CB215E9D986C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51">
              <a:extLst>
                <a:ext uri="{FF2B5EF4-FFF2-40B4-BE49-F238E27FC236}">
                  <a16:creationId xmlns:a16="http://schemas.microsoft.com/office/drawing/2014/main" id="{8448DBF9-68BD-495C-A736-D35CED36FFDE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52">
              <a:extLst>
                <a:ext uri="{FF2B5EF4-FFF2-40B4-BE49-F238E27FC236}">
                  <a16:creationId xmlns:a16="http://schemas.microsoft.com/office/drawing/2014/main" id="{3427CC69-BC7E-47D8-8F72-89143B686507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53">
              <a:extLst>
                <a:ext uri="{FF2B5EF4-FFF2-40B4-BE49-F238E27FC236}">
                  <a16:creationId xmlns:a16="http://schemas.microsoft.com/office/drawing/2014/main" id="{6A7F7C08-96D8-4620-84B0-09B134CDE69F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54">
              <a:extLst>
                <a:ext uri="{FF2B5EF4-FFF2-40B4-BE49-F238E27FC236}">
                  <a16:creationId xmlns:a16="http://schemas.microsoft.com/office/drawing/2014/main" id="{9B6563D5-78F0-4121-A52E-0FDD254A3498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55">
              <a:extLst>
                <a:ext uri="{FF2B5EF4-FFF2-40B4-BE49-F238E27FC236}">
                  <a16:creationId xmlns:a16="http://schemas.microsoft.com/office/drawing/2014/main" id="{4CD4C019-8652-43B0-9D8F-A95221B28EB0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56">
              <a:extLst>
                <a:ext uri="{FF2B5EF4-FFF2-40B4-BE49-F238E27FC236}">
                  <a16:creationId xmlns:a16="http://schemas.microsoft.com/office/drawing/2014/main" id="{B632D95A-AE5A-4CDC-AA29-F02823B468D7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57">
              <a:extLst>
                <a:ext uri="{FF2B5EF4-FFF2-40B4-BE49-F238E27FC236}">
                  <a16:creationId xmlns:a16="http://schemas.microsoft.com/office/drawing/2014/main" id="{5685D624-100F-454F-B29B-5340373AF631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58">
              <a:extLst>
                <a:ext uri="{FF2B5EF4-FFF2-40B4-BE49-F238E27FC236}">
                  <a16:creationId xmlns:a16="http://schemas.microsoft.com/office/drawing/2014/main" id="{D48D403B-0E49-4511-A549-CA197EF1BB68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59">
              <a:extLst>
                <a:ext uri="{FF2B5EF4-FFF2-40B4-BE49-F238E27FC236}">
                  <a16:creationId xmlns:a16="http://schemas.microsoft.com/office/drawing/2014/main" id="{3FF2C629-646F-409E-8951-1613B5842FAC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60">
              <a:extLst>
                <a:ext uri="{FF2B5EF4-FFF2-40B4-BE49-F238E27FC236}">
                  <a16:creationId xmlns:a16="http://schemas.microsoft.com/office/drawing/2014/main" id="{266A1D66-D45C-423C-AACB-21B7379350BA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61">
              <a:extLst>
                <a:ext uri="{FF2B5EF4-FFF2-40B4-BE49-F238E27FC236}">
                  <a16:creationId xmlns:a16="http://schemas.microsoft.com/office/drawing/2014/main" id="{9A420BAF-366F-4D66-80BC-6BA6E953AC52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62">
              <a:extLst>
                <a:ext uri="{FF2B5EF4-FFF2-40B4-BE49-F238E27FC236}">
                  <a16:creationId xmlns:a16="http://schemas.microsoft.com/office/drawing/2014/main" id="{58CDA199-B599-4DD4-8913-15C80F91A4C0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63">
              <a:extLst>
                <a:ext uri="{FF2B5EF4-FFF2-40B4-BE49-F238E27FC236}">
                  <a16:creationId xmlns:a16="http://schemas.microsoft.com/office/drawing/2014/main" id="{928B2E48-F7E7-4D41-94C9-1260EA7946EA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dd64">
              <a:extLst>
                <a:ext uri="{FF2B5EF4-FFF2-40B4-BE49-F238E27FC236}">
                  <a16:creationId xmlns:a16="http://schemas.microsoft.com/office/drawing/2014/main" id="{08B39B03-2D1F-4DD5-8A95-8727DF6F6448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dd65">
              <a:extLst>
                <a:ext uri="{FF2B5EF4-FFF2-40B4-BE49-F238E27FC236}">
                  <a16:creationId xmlns:a16="http://schemas.microsoft.com/office/drawing/2014/main" id="{6669152E-9474-4C16-B379-BF9C26002615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dd66">
              <a:extLst>
                <a:ext uri="{FF2B5EF4-FFF2-40B4-BE49-F238E27FC236}">
                  <a16:creationId xmlns:a16="http://schemas.microsoft.com/office/drawing/2014/main" id="{3917F831-4904-4FBE-8FC2-028FA1E55275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7" name="dd67">
              <a:extLst>
                <a:ext uri="{FF2B5EF4-FFF2-40B4-BE49-F238E27FC236}">
                  <a16:creationId xmlns:a16="http://schemas.microsoft.com/office/drawing/2014/main" id="{96657E9D-2653-443B-81C0-F7AC891172BF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dd68">
              <a:extLst>
                <a:ext uri="{FF2B5EF4-FFF2-40B4-BE49-F238E27FC236}">
                  <a16:creationId xmlns:a16="http://schemas.microsoft.com/office/drawing/2014/main" id="{002FAC49-BD53-4BFF-AFD6-4E3000650C47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dd69">
              <a:extLst>
                <a:ext uri="{FF2B5EF4-FFF2-40B4-BE49-F238E27FC236}">
                  <a16:creationId xmlns:a16="http://schemas.microsoft.com/office/drawing/2014/main" id="{BC594130-4E91-489C-9955-D7AEAE153137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2E7D4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1" name="CompHeader">
            <a:extLst>
              <a:ext uri="{FF2B5EF4-FFF2-40B4-BE49-F238E27FC236}">
                <a16:creationId xmlns:a16="http://schemas.microsoft.com/office/drawing/2014/main" id="{2B6C2A5F-AFF9-4721-9B08-351F12E5EB65}"/>
              </a:ext>
            </a:extLst>
          </p:cNvPr>
          <p:cNvSpPr txBox="1"/>
          <p:nvPr/>
        </p:nvSpPr>
        <p:spPr>
          <a:xfrm>
            <a:off x="14801852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22" name="Num1">
            <a:extLst>
              <a:ext uri="{FF2B5EF4-FFF2-40B4-BE49-F238E27FC236}">
                <a16:creationId xmlns:a16="http://schemas.microsoft.com/office/drawing/2014/main" id="{934C3B30-767D-4041-A4DA-1BC6557F6EF2}"/>
              </a:ext>
            </a:extLst>
          </p:cNvPr>
          <p:cNvSpPr/>
          <p:nvPr/>
        </p:nvSpPr>
        <p:spPr>
          <a:xfrm>
            <a:off x="14823439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2E7D46"/>
              </a:gs>
              <a:gs pos="100000">
                <a:srgbClr val="0C2F1A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23" name="Item1">
            <a:extLst>
              <a:ext uri="{FF2B5EF4-FFF2-40B4-BE49-F238E27FC236}">
                <a16:creationId xmlns:a16="http://schemas.microsoft.com/office/drawing/2014/main" id="{B49CC27C-F9DD-46D9-A455-CC56E9FA9DC8}"/>
              </a:ext>
            </a:extLst>
          </p:cNvPr>
          <p:cNvSpPr txBox="1"/>
          <p:nvPr/>
        </p:nvSpPr>
        <p:spPr>
          <a:xfrm>
            <a:off x="15576550" y="5639207"/>
            <a:ext cx="13223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Шапка</a:t>
            </a:r>
          </a:p>
        </p:txBody>
      </p:sp>
      <p:sp>
        <p:nvSpPr>
          <p:cNvPr id="124" name="Num2">
            <a:extLst>
              <a:ext uri="{FF2B5EF4-FFF2-40B4-BE49-F238E27FC236}">
                <a16:creationId xmlns:a16="http://schemas.microsoft.com/office/drawing/2014/main" id="{A24D4B6A-D943-4EEE-8C46-CE64EF428602}"/>
              </a:ext>
            </a:extLst>
          </p:cNvPr>
          <p:cNvSpPr/>
          <p:nvPr/>
        </p:nvSpPr>
        <p:spPr>
          <a:xfrm>
            <a:off x="14823439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2E7D46"/>
              </a:gs>
              <a:gs pos="100000">
                <a:srgbClr val="0C2F1A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25" name="Item2">
            <a:extLst>
              <a:ext uri="{FF2B5EF4-FFF2-40B4-BE49-F238E27FC236}">
                <a16:creationId xmlns:a16="http://schemas.microsoft.com/office/drawing/2014/main" id="{81228F1A-7C98-4670-90A3-DAA6873128D1}"/>
              </a:ext>
            </a:extLst>
          </p:cNvPr>
          <p:cNvSpPr txBox="1"/>
          <p:nvPr/>
        </p:nvSpPr>
        <p:spPr>
          <a:xfrm>
            <a:off x="15576550" y="6375807"/>
            <a:ext cx="120173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Шарф</a:t>
            </a:r>
          </a:p>
        </p:txBody>
      </p:sp>
      <p:sp>
        <p:nvSpPr>
          <p:cNvPr id="126" name="Num3">
            <a:extLst>
              <a:ext uri="{FF2B5EF4-FFF2-40B4-BE49-F238E27FC236}">
                <a16:creationId xmlns:a16="http://schemas.microsoft.com/office/drawing/2014/main" id="{9CB38A63-2A32-48A6-BA1B-E35DD565970B}"/>
              </a:ext>
            </a:extLst>
          </p:cNvPr>
          <p:cNvSpPr/>
          <p:nvPr/>
        </p:nvSpPr>
        <p:spPr>
          <a:xfrm>
            <a:off x="14823439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2E7D46"/>
              </a:gs>
              <a:gs pos="100000">
                <a:srgbClr val="0C2F1A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27" name="Item3">
            <a:extLst>
              <a:ext uri="{FF2B5EF4-FFF2-40B4-BE49-F238E27FC236}">
                <a16:creationId xmlns:a16="http://schemas.microsoft.com/office/drawing/2014/main" id="{34044AA5-F3ED-4175-BA92-5613D512F3FF}"/>
              </a:ext>
            </a:extLst>
          </p:cNvPr>
          <p:cNvSpPr txBox="1"/>
          <p:nvPr/>
        </p:nvSpPr>
        <p:spPr>
          <a:xfrm>
            <a:off x="15576552" y="7118756"/>
            <a:ext cx="183197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Перчатки</a:t>
            </a:r>
          </a:p>
        </p:txBody>
      </p:sp>
      <p:sp>
        <p:nvSpPr>
          <p:cNvPr id="128" name="Num4">
            <a:extLst>
              <a:ext uri="{FF2B5EF4-FFF2-40B4-BE49-F238E27FC236}">
                <a16:creationId xmlns:a16="http://schemas.microsoft.com/office/drawing/2014/main" id="{3193B37B-0157-46EA-9D33-527A2CFA73AD}"/>
              </a:ext>
            </a:extLst>
          </p:cNvPr>
          <p:cNvSpPr/>
          <p:nvPr/>
        </p:nvSpPr>
        <p:spPr>
          <a:xfrm>
            <a:off x="14823439" y="77990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2E7D46"/>
              </a:gs>
              <a:gs pos="100000">
                <a:srgbClr val="0C2F1A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4</a:t>
            </a:r>
          </a:p>
        </p:txBody>
      </p:sp>
      <p:sp>
        <p:nvSpPr>
          <p:cNvPr id="129" name="Item4">
            <a:extLst>
              <a:ext uri="{FF2B5EF4-FFF2-40B4-BE49-F238E27FC236}">
                <a16:creationId xmlns:a16="http://schemas.microsoft.com/office/drawing/2014/main" id="{673398FD-83FD-4E41-96BC-A2A5C0DDCBE8}"/>
              </a:ext>
            </a:extLst>
          </p:cNvPr>
          <p:cNvSpPr txBox="1"/>
          <p:nvPr/>
        </p:nvSpPr>
        <p:spPr>
          <a:xfrm>
            <a:off x="15576552" y="7855356"/>
            <a:ext cx="586422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Коробка с текстильным принтом</a:t>
            </a:r>
          </a:p>
        </p:txBody>
      </p:sp>
      <p:sp>
        <p:nvSpPr>
          <p:cNvPr id="130" name="ColorsHeader">
            <a:extLst>
              <a:ext uri="{FF2B5EF4-FFF2-40B4-BE49-F238E27FC236}">
                <a16:creationId xmlns:a16="http://schemas.microsoft.com/office/drawing/2014/main" id="{B07BD3A5-8DA6-4D11-8FF6-656518872B23}"/>
              </a:ext>
            </a:extLst>
          </p:cNvPr>
          <p:cNvSpPr txBox="1"/>
          <p:nvPr/>
        </p:nvSpPr>
        <p:spPr>
          <a:xfrm>
            <a:off x="14814550" y="9333382"/>
            <a:ext cx="1401128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3</a:t>
            </a:r>
          </a:p>
        </p:txBody>
      </p:sp>
      <p:sp>
        <p:nvSpPr>
          <p:cNvPr id="134" name="ThumbBox0">
            <a:extLst>
              <a:ext uri="{FF2B5EF4-FFF2-40B4-BE49-F238E27FC236}">
                <a16:creationId xmlns:a16="http://schemas.microsoft.com/office/drawing/2014/main" id="{54EF646F-5C04-45C1-B9DE-50DFF3A69BC3}"/>
              </a:ext>
            </a:extLst>
          </p:cNvPr>
          <p:cNvSpPr/>
          <p:nvPr/>
        </p:nvSpPr>
        <p:spPr>
          <a:xfrm>
            <a:off x="14824711" y="9881870"/>
            <a:ext cx="1578864" cy="1578864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7" name="Рисунок 36">
            <a:hlinkClick r:id="rId7" tooltip="белый"/>
            <a:extLst>
              <a:ext uri="{FF2B5EF4-FFF2-40B4-BE49-F238E27FC236}">
                <a16:creationId xmlns:a16="http://schemas.microsoft.com/office/drawing/2014/main" id="{1E4B670C-D5E2-4299-B695-3A35C75D1573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6314" y="9924542"/>
            <a:ext cx="1493520" cy="1493520"/>
          </a:xfrm>
          <a:prstGeom prst="rect">
            <a:avLst/>
          </a:prstGeom>
        </p:spPr>
      </p:pic>
      <p:sp>
        <p:nvSpPr>
          <p:cNvPr id="38" name="ColorDot0">
            <a:extLst>
              <a:ext uri="{FF2B5EF4-FFF2-40B4-BE49-F238E27FC236}">
                <a16:creationId xmlns:a16="http://schemas.microsoft.com/office/drawing/2014/main" id="{9ACB7052-7710-436E-9DF6-A46CA51F6AFC}"/>
              </a:ext>
            </a:extLst>
          </p:cNvPr>
          <p:cNvSpPr>
            <a:spLocks/>
          </p:cNvSpPr>
          <p:nvPr/>
        </p:nvSpPr>
        <p:spPr>
          <a:xfrm>
            <a:off x="14824711" y="11673027"/>
            <a:ext cx="298704" cy="298704"/>
          </a:xfrm>
          <a:prstGeom prst="ellipse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ColorName0">
            <a:hlinkClick r:id="rId7"/>
            <a:extLst>
              <a:ext uri="{FF2B5EF4-FFF2-40B4-BE49-F238E27FC236}">
                <a16:creationId xmlns:a16="http://schemas.microsoft.com/office/drawing/2014/main" id="{1425EA61-9E6E-4E47-B747-D9D517C3DF9F}"/>
              </a:ext>
            </a:extLst>
          </p:cNvPr>
          <p:cNvSpPr txBox="1"/>
          <p:nvPr/>
        </p:nvSpPr>
        <p:spPr>
          <a:xfrm>
            <a:off x="14819630" y="12099427"/>
            <a:ext cx="1031875" cy="3302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000">
                <a:solidFill>
                  <a:srgbClr val="000000"/>
                </a:solidFill>
                <a:latin typeface="Montserrat SemiBold" panose="00000700000000000000" pitchFamily="2" charset="-52"/>
              </a:rPr>
              <a:t>белый</a:t>
            </a:r>
          </a:p>
        </p:txBody>
      </p:sp>
      <p:sp>
        <p:nvSpPr>
          <p:cNvPr id="136" name="ColorArticle0">
            <a:hlinkClick r:id="rId7"/>
            <a:extLst>
              <a:ext uri="{FF2B5EF4-FFF2-40B4-BE49-F238E27FC236}">
                <a16:creationId xmlns:a16="http://schemas.microsoft.com/office/drawing/2014/main" id="{1BD7E505-B596-42E8-BB36-36DF4E3AE222}"/>
              </a:ext>
            </a:extLst>
          </p:cNvPr>
          <p:cNvSpPr txBox="1"/>
          <p:nvPr/>
        </p:nvSpPr>
        <p:spPr>
          <a:xfrm>
            <a:off x="14825980" y="12454367"/>
            <a:ext cx="955675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>
                <a:solidFill>
                  <a:srgbClr val="333440"/>
                </a:solidFill>
                <a:latin typeface="Montserrat" panose="00000500000000000000" pitchFamily="2" charset="-52"/>
              </a:rPr>
              <a:t>39549/01</a:t>
            </a:r>
          </a:p>
        </p:txBody>
      </p:sp>
      <p:sp>
        <p:nvSpPr>
          <p:cNvPr id="137" name="ThumbBox1">
            <a:extLst>
              <a:ext uri="{FF2B5EF4-FFF2-40B4-BE49-F238E27FC236}">
                <a16:creationId xmlns:a16="http://schemas.microsoft.com/office/drawing/2014/main" id="{10B24768-D38E-4711-8771-D9C897FD61C0}"/>
              </a:ext>
            </a:extLst>
          </p:cNvPr>
          <p:cNvSpPr/>
          <p:nvPr/>
        </p:nvSpPr>
        <p:spPr>
          <a:xfrm>
            <a:off x="18324068" y="9881870"/>
            <a:ext cx="1578864" cy="1578864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Рисунок 42">
            <a:hlinkClick r:id="rId9" tooltip="зеленый"/>
            <a:extLst>
              <a:ext uri="{FF2B5EF4-FFF2-40B4-BE49-F238E27FC236}">
                <a16:creationId xmlns:a16="http://schemas.microsoft.com/office/drawing/2014/main" id="{0EF18C68-B96F-4215-9E01-ECF5A3867463}"/>
              </a:ext>
            </a:extLst>
          </p:cNvPr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5673" y="9924542"/>
            <a:ext cx="1493520" cy="1493520"/>
          </a:xfrm>
          <a:prstGeom prst="rect">
            <a:avLst/>
          </a:prstGeom>
        </p:spPr>
      </p:pic>
      <p:sp>
        <p:nvSpPr>
          <p:cNvPr id="44" name="ColorDot1">
            <a:extLst>
              <a:ext uri="{FF2B5EF4-FFF2-40B4-BE49-F238E27FC236}">
                <a16:creationId xmlns:a16="http://schemas.microsoft.com/office/drawing/2014/main" id="{6BC75531-9759-495A-9661-1D97B14E2D58}"/>
              </a:ext>
            </a:extLst>
          </p:cNvPr>
          <p:cNvSpPr>
            <a:spLocks/>
          </p:cNvSpPr>
          <p:nvPr/>
        </p:nvSpPr>
        <p:spPr>
          <a:xfrm>
            <a:off x="18324068" y="11673027"/>
            <a:ext cx="298704" cy="298704"/>
          </a:xfrm>
          <a:prstGeom prst="ellipse">
            <a:avLst/>
          </a:prstGeom>
          <a:solidFill>
            <a:srgbClr val="009A6E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8" name="ColorName1">
            <a:hlinkClick r:id="rId9"/>
            <a:extLst>
              <a:ext uri="{FF2B5EF4-FFF2-40B4-BE49-F238E27FC236}">
                <a16:creationId xmlns:a16="http://schemas.microsoft.com/office/drawing/2014/main" id="{8D68C669-03A7-4E8A-9CA3-7D4677F08FAA}"/>
              </a:ext>
            </a:extLst>
          </p:cNvPr>
          <p:cNvSpPr txBox="1"/>
          <p:nvPr/>
        </p:nvSpPr>
        <p:spPr>
          <a:xfrm>
            <a:off x="18318987" y="12099427"/>
            <a:ext cx="1339850" cy="3302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000">
                <a:solidFill>
                  <a:srgbClr val="000000"/>
                </a:solidFill>
                <a:latin typeface="Montserrat SemiBold" panose="00000700000000000000" pitchFamily="2" charset="-52"/>
              </a:rPr>
              <a:t>зеленый</a:t>
            </a:r>
          </a:p>
        </p:txBody>
      </p:sp>
      <p:sp>
        <p:nvSpPr>
          <p:cNvPr id="139" name="ColorArticle1">
            <a:hlinkClick r:id="rId9"/>
            <a:extLst>
              <a:ext uri="{FF2B5EF4-FFF2-40B4-BE49-F238E27FC236}">
                <a16:creationId xmlns:a16="http://schemas.microsoft.com/office/drawing/2014/main" id="{E7A6B765-5716-48A2-93BF-61E423B2FE5B}"/>
              </a:ext>
            </a:extLst>
          </p:cNvPr>
          <p:cNvSpPr txBox="1"/>
          <p:nvPr/>
        </p:nvSpPr>
        <p:spPr>
          <a:xfrm>
            <a:off x="18325339" y="12454367"/>
            <a:ext cx="942975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>
                <a:solidFill>
                  <a:srgbClr val="333440"/>
                </a:solidFill>
                <a:latin typeface="Montserrat" panose="00000500000000000000" pitchFamily="2" charset="-52"/>
              </a:rPr>
              <a:t>39549/17</a:t>
            </a:r>
          </a:p>
        </p:txBody>
      </p:sp>
      <p:sp>
        <p:nvSpPr>
          <p:cNvPr id="140" name="ThumbBox2">
            <a:extLst>
              <a:ext uri="{FF2B5EF4-FFF2-40B4-BE49-F238E27FC236}">
                <a16:creationId xmlns:a16="http://schemas.microsoft.com/office/drawing/2014/main" id="{8AB0741E-903E-4DDB-9D0A-27BA0E0BDED2}"/>
              </a:ext>
            </a:extLst>
          </p:cNvPr>
          <p:cNvSpPr/>
          <p:nvPr/>
        </p:nvSpPr>
        <p:spPr>
          <a:xfrm>
            <a:off x="21823426" y="9881870"/>
            <a:ext cx="1578864" cy="1578864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9" name="Рисунок 48">
            <a:hlinkClick r:id="rId11" tooltip="черный"/>
            <a:extLst>
              <a:ext uri="{FF2B5EF4-FFF2-40B4-BE49-F238E27FC236}">
                <a16:creationId xmlns:a16="http://schemas.microsoft.com/office/drawing/2014/main" id="{6F981E62-C58F-4D12-97A7-3F337546C10C}"/>
              </a:ext>
            </a:extLst>
          </p:cNvPr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5031" y="9924542"/>
            <a:ext cx="1493520" cy="1493520"/>
          </a:xfrm>
          <a:prstGeom prst="rect">
            <a:avLst/>
          </a:prstGeom>
        </p:spPr>
      </p:pic>
      <p:sp>
        <p:nvSpPr>
          <p:cNvPr id="50" name="ColorDot2">
            <a:extLst>
              <a:ext uri="{FF2B5EF4-FFF2-40B4-BE49-F238E27FC236}">
                <a16:creationId xmlns:a16="http://schemas.microsoft.com/office/drawing/2014/main" id="{C916D99C-28EF-4A8B-B9B4-3E24D70FE625}"/>
              </a:ext>
            </a:extLst>
          </p:cNvPr>
          <p:cNvSpPr>
            <a:spLocks/>
          </p:cNvSpPr>
          <p:nvPr/>
        </p:nvSpPr>
        <p:spPr>
          <a:xfrm>
            <a:off x="21823426" y="11673027"/>
            <a:ext cx="298704" cy="298704"/>
          </a:xfrm>
          <a:prstGeom prst="ellipse">
            <a:avLst/>
          </a:prstGeom>
          <a:solidFill>
            <a:srgbClr val="00000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ColorName2">
            <a:hlinkClick r:id="rId11"/>
            <a:extLst>
              <a:ext uri="{FF2B5EF4-FFF2-40B4-BE49-F238E27FC236}">
                <a16:creationId xmlns:a16="http://schemas.microsoft.com/office/drawing/2014/main" id="{FEED46F6-0ADC-4E14-86F9-562C747F2140}"/>
              </a:ext>
            </a:extLst>
          </p:cNvPr>
          <p:cNvSpPr txBox="1"/>
          <p:nvPr/>
        </p:nvSpPr>
        <p:spPr>
          <a:xfrm>
            <a:off x="21818347" y="12099427"/>
            <a:ext cx="1204913" cy="3302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000">
                <a:solidFill>
                  <a:srgbClr val="000000"/>
                </a:solidFill>
                <a:latin typeface="Montserrat SemiBold" panose="00000700000000000000" pitchFamily="2" charset="-52"/>
              </a:rPr>
              <a:t>черный</a:t>
            </a:r>
          </a:p>
        </p:txBody>
      </p:sp>
      <p:sp>
        <p:nvSpPr>
          <p:cNvPr id="142" name="ColorArticle2">
            <a:hlinkClick r:id="rId11"/>
            <a:extLst>
              <a:ext uri="{FF2B5EF4-FFF2-40B4-BE49-F238E27FC236}">
                <a16:creationId xmlns:a16="http://schemas.microsoft.com/office/drawing/2014/main" id="{77A174CF-655E-4FE7-B7A4-3FB938B3EF69}"/>
              </a:ext>
            </a:extLst>
          </p:cNvPr>
          <p:cNvSpPr txBox="1"/>
          <p:nvPr/>
        </p:nvSpPr>
        <p:spPr>
          <a:xfrm>
            <a:off x="21824696" y="12454367"/>
            <a:ext cx="977900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>
                <a:solidFill>
                  <a:srgbClr val="333440"/>
                </a:solidFill>
                <a:latin typeface="Montserrat" panose="00000500000000000000" pitchFamily="2" charset="-52"/>
              </a:rPr>
              <a:t>39549/35</a:t>
            </a:r>
          </a:p>
        </p:txBody>
      </p:sp>
      <p:pic>
        <p:nvPicPr>
          <p:cNvPr id="144" name="Logo">
            <a:extLst>
              <a:ext uri="{FF2B5EF4-FFF2-40B4-BE49-F238E27FC236}">
                <a16:creationId xmlns:a16="http://schemas.microsoft.com/office/drawing/2014/main" id="{29067353-78AD-43C6-8AA1-A1B36BB2ED6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4842489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3991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gLeft">
            <a:extLst>
              <a:ext uri="{FF2B5EF4-FFF2-40B4-BE49-F238E27FC236}">
                <a16:creationId xmlns:a16="http://schemas.microsoft.com/office/drawing/2014/main" id="{6C8DB507-CBB2-4BF2-B070-61E345D1987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41000" cy="137160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58783D85-485A-462E-BD0D-72E66AB214AD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0"/>
            <a:ext cx="13716000" cy="13716000"/>
          </a:xfrm>
          <a:prstGeom prst="rect">
            <a:avLst/>
          </a:prstGeom>
        </p:spPr>
      </p:pic>
      <p:sp>
        <p:nvSpPr>
          <p:cNvPr id="25" name="PerfStrip">
            <a:extLst>
              <a:ext uri="{FF2B5EF4-FFF2-40B4-BE49-F238E27FC236}">
                <a16:creationId xmlns:a16="http://schemas.microsoft.com/office/drawing/2014/main" id="{6FE08173-3F3D-47BA-9DED-C6CAAA58ABA5}"/>
              </a:ext>
            </a:extLst>
          </p:cNvPr>
          <p:cNvSpPr/>
          <p:nvPr/>
        </p:nvSpPr>
        <p:spPr>
          <a:xfrm>
            <a:off x="10541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6F1B7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Kicker">
            <a:extLst>
              <a:ext uri="{FF2B5EF4-FFF2-40B4-BE49-F238E27FC236}">
                <a16:creationId xmlns:a16="http://schemas.microsoft.com/office/drawing/2014/main" id="{84AD93C6-0258-4FF9-82BB-9D2168F32164}"/>
              </a:ext>
            </a:extLst>
          </p:cNvPr>
          <p:cNvSpPr txBox="1"/>
          <p:nvPr/>
        </p:nvSpPr>
        <p:spPr>
          <a:xfrm>
            <a:off x="980440" y="878535"/>
            <a:ext cx="612171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pc="195">
                <a:solidFill>
                  <a:srgbClr val="333440"/>
                </a:solidFill>
                <a:latin typeface="Montserrat SemiBold" panose="00000700000000000000" pitchFamily="2" charset="-52"/>
              </a:rPr>
              <a:t>ПОДАРОЧНЫЕ НАБОРЫ К НОВОМУ ГОДУ</a:t>
            </a:r>
          </a:p>
        </p:txBody>
      </p:sp>
      <p:sp>
        <p:nvSpPr>
          <p:cNvPr id="27" name="Title">
            <a:hlinkClick r:id="rId5"/>
            <a:extLst>
              <a:ext uri="{FF2B5EF4-FFF2-40B4-BE49-F238E27FC236}">
                <a16:creationId xmlns:a16="http://schemas.microsoft.com/office/drawing/2014/main" id="{7003C763-A484-4AAD-A160-87B5E5CD1067}"/>
              </a:ext>
            </a:extLst>
          </p:cNvPr>
          <p:cNvSpPr txBox="1"/>
          <p:nvPr/>
        </p:nvSpPr>
        <p:spPr>
          <a:xfrm>
            <a:off x="971550" y="1360201"/>
            <a:ext cx="3225800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5320">
                <a:gradFill flip="none" rotWithShape="1">
                  <a:gsLst>
                    <a:gs pos="0">
                      <a:srgbClr val="6F1B71"/>
                    </a:gs>
                    <a:gs pos="100000">
                      <a:srgbClr val="2A0B2B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FESTIVE</a:t>
            </a:r>
            <a:endParaRPr lang="ru-RU" sz="5320">
              <a:gradFill flip="none" rotWithShape="1">
                <a:gsLst>
                  <a:gs pos="0">
                    <a:srgbClr val="6F1B71"/>
                  </a:gs>
                  <a:gs pos="100000">
                    <a:srgbClr val="2A0B2B"/>
                  </a:gs>
                </a:gsLst>
                <a:lin ang="9060000" scaled="1"/>
                <a:tileRect/>
              </a:gradFill>
              <a:latin typeface="Montserrat ExtraBold" panose="00000900000000000000" pitchFamily="2" charset="-52"/>
            </a:endParaRPr>
          </a:p>
        </p:txBody>
      </p:sp>
      <p:pic>
        <p:nvPicPr>
          <p:cNvPr id="29" name="LinkPill">
            <a:hlinkClick r:id="rId5"/>
            <a:extLst>
              <a:ext uri="{FF2B5EF4-FFF2-40B4-BE49-F238E27FC236}">
                <a16:creationId xmlns:a16="http://schemas.microsoft.com/office/drawing/2014/main" id="{8E33558E-B98C-42EB-B8C4-BE33E02BF468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250"/>
            <a:ext cx="3797300" cy="384810"/>
          </a:xfrm>
          <a:prstGeom prst="rect">
            <a:avLst/>
          </a:prstGeom>
        </p:spPr>
      </p:pic>
      <p:sp>
        <p:nvSpPr>
          <p:cNvPr id="30" name="LinkText">
            <a:hlinkClick r:id="rId5"/>
            <a:extLst>
              <a:ext uri="{FF2B5EF4-FFF2-40B4-BE49-F238E27FC236}">
                <a16:creationId xmlns:a16="http://schemas.microsoft.com/office/drawing/2014/main" id="{010689C8-191B-4023-8790-9A8B29F42746}"/>
              </a:ext>
            </a:extLst>
          </p:cNvPr>
          <p:cNvSpPr txBox="1"/>
          <p:nvPr/>
        </p:nvSpPr>
        <p:spPr>
          <a:xfrm>
            <a:off x="971551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1" name="LinkArrow">
            <a:hlinkClick r:id="rId5"/>
            <a:extLst>
              <a:ext uri="{FF2B5EF4-FFF2-40B4-BE49-F238E27FC236}">
                <a16:creationId xmlns:a16="http://schemas.microsoft.com/office/drawing/2014/main" id="{8EFD9FA8-84F9-4069-8428-8202C3AFFDF2}"/>
              </a:ext>
            </a:extLst>
          </p:cNvPr>
          <p:cNvSpPr/>
          <p:nvPr/>
        </p:nvSpPr>
        <p:spPr>
          <a:xfrm>
            <a:off x="3553460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Subtitle">
            <a:extLst>
              <a:ext uri="{FF2B5EF4-FFF2-40B4-BE49-F238E27FC236}">
                <a16:creationId xmlns:a16="http://schemas.microsoft.com/office/drawing/2014/main" id="{6B31C9A8-B5DC-40A6-A4E8-5D86CE6DCAB0}"/>
              </a:ext>
            </a:extLst>
          </p:cNvPr>
          <p:cNvSpPr txBox="1"/>
          <p:nvPr/>
        </p:nvSpPr>
        <p:spPr>
          <a:xfrm>
            <a:off x="971550" y="3004769"/>
            <a:ext cx="4914900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Яркие краски праздника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в подарочном наборе.</a:t>
            </a:r>
          </a:p>
        </p:txBody>
      </p:sp>
      <p:grpSp>
        <p:nvGrpSpPr>
          <p:cNvPr id="123" name="DottedLine">
            <a:extLst>
              <a:ext uri="{FF2B5EF4-FFF2-40B4-BE49-F238E27FC236}">
                <a16:creationId xmlns:a16="http://schemas.microsoft.com/office/drawing/2014/main" id="{D9416074-C9C2-4FDD-BAA6-796860167574}"/>
              </a:ext>
            </a:extLst>
          </p:cNvPr>
          <p:cNvGrpSpPr/>
          <p:nvPr/>
        </p:nvGrpSpPr>
        <p:grpSpPr>
          <a:xfrm>
            <a:off x="0" y="4341495"/>
            <a:ext cx="10476408" cy="21590"/>
            <a:chOff x="0" y="4341495"/>
            <a:chExt cx="10476408" cy="21590"/>
          </a:xfrm>
        </p:grpSpPr>
        <p:sp>
          <p:nvSpPr>
            <p:cNvPr id="33" name="dd0">
              <a:extLst>
                <a:ext uri="{FF2B5EF4-FFF2-40B4-BE49-F238E27FC236}">
                  <a16:creationId xmlns:a16="http://schemas.microsoft.com/office/drawing/2014/main" id="{1245BA39-AE9D-48C5-8BA6-CDF1BD6FFB56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dd1">
              <a:extLst>
                <a:ext uri="{FF2B5EF4-FFF2-40B4-BE49-F238E27FC236}">
                  <a16:creationId xmlns:a16="http://schemas.microsoft.com/office/drawing/2014/main" id="{684EE9CD-EE69-4525-9341-9FA61BD6954B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dd2">
              <a:extLst>
                <a:ext uri="{FF2B5EF4-FFF2-40B4-BE49-F238E27FC236}">
                  <a16:creationId xmlns:a16="http://schemas.microsoft.com/office/drawing/2014/main" id="{1BEB8003-D059-4E89-8744-1C405F201717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dd3">
              <a:extLst>
                <a:ext uri="{FF2B5EF4-FFF2-40B4-BE49-F238E27FC236}">
                  <a16:creationId xmlns:a16="http://schemas.microsoft.com/office/drawing/2014/main" id="{4EA8B265-9C3D-4D8C-951F-8E8BC72BF9F5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dd4">
              <a:extLst>
                <a:ext uri="{FF2B5EF4-FFF2-40B4-BE49-F238E27FC236}">
                  <a16:creationId xmlns:a16="http://schemas.microsoft.com/office/drawing/2014/main" id="{A80502B7-4F01-43AC-AA26-732FEF90A363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dd5">
              <a:extLst>
                <a:ext uri="{FF2B5EF4-FFF2-40B4-BE49-F238E27FC236}">
                  <a16:creationId xmlns:a16="http://schemas.microsoft.com/office/drawing/2014/main" id="{CBCE4C70-0FED-41F5-A0B8-E4F8BE7F6E40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dd6">
              <a:extLst>
                <a:ext uri="{FF2B5EF4-FFF2-40B4-BE49-F238E27FC236}">
                  <a16:creationId xmlns:a16="http://schemas.microsoft.com/office/drawing/2014/main" id="{8B63864F-A4E1-4999-90E0-F7B9DBD0F843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7">
              <a:extLst>
                <a:ext uri="{FF2B5EF4-FFF2-40B4-BE49-F238E27FC236}">
                  <a16:creationId xmlns:a16="http://schemas.microsoft.com/office/drawing/2014/main" id="{F877CE2E-50A7-4871-82B9-39BD6B021845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8">
              <a:extLst>
                <a:ext uri="{FF2B5EF4-FFF2-40B4-BE49-F238E27FC236}">
                  <a16:creationId xmlns:a16="http://schemas.microsoft.com/office/drawing/2014/main" id="{54029225-F7C8-499C-83A1-2F137904B6C5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dd9">
              <a:extLst>
                <a:ext uri="{FF2B5EF4-FFF2-40B4-BE49-F238E27FC236}">
                  <a16:creationId xmlns:a16="http://schemas.microsoft.com/office/drawing/2014/main" id="{376E85C0-63BA-42AB-A21E-F04F85FF352F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10">
              <a:extLst>
                <a:ext uri="{FF2B5EF4-FFF2-40B4-BE49-F238E27FC236}">
                  <a16:creationId xmlns:a16="http://schemas.microsoft.com/office/drawing/2014/main" id="{0EF33DE1-3C89-4E0B-8E27-29BBC784F6D1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11">
              <a:extLst>
                <a:ext uri="{FF2B5EF4-FFF2-40B4-BE49-F238E27FC236}">
                  <a16:creationId xmlns:a16="http://schemas.microsoft.com/office/drawing/2014/main" id="{5B5E7877-A52C-4182-99C9-DC66868E68A8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2">
              <a:extLst>
                <a:ext uri="{FF2B5EF4-FFF2-40B4-BE49-F238E27FC236}">
                  <a16:creationId xmlns:a16="http://schemas.microsoft.com/office/drawing/2014/main" id="{3B5C5190-A278-43A5-A6A6-0760DAEB4DA9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13">
              <a:extLst>
                <a:ext uri="{FF2B5EF4-FFF2-40B4-BE49-F238E27FC236}">
                  <a16:creationId xmlns:a16="http://schemas.microsoft.com/office/drawing/2014/main" id="{E99CC26D-8A14-480A-820C-77DDE1950FB7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14">
              <a:extLst>
                <a:ext uri="{FF2B5EF4-FFF2-40B4-BE49-F238E27FC236}">
                  <a16:creationId xmlns:a16="http://schemas.microsoft.com/office/drawing/2014/main" id="{132331F8-860E-46F1-9ADF-56AC7DE7E0FC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15">
              <a:extLst>
                <a:ext uri="{FF2B5EF4-FFF2-40B4-BE49-F238E27FC236}">
                  <a16:creationId xmlns:a16="http://schemas.microsoft.com/office/drawing/2014/main" id="{985C77CF-E232-4D08-99B7-4863FD0EA91F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16">
              <a:extLst>
                <a:ext uri="{FF2B5EF4-FFF2-40B4-BE49-F238E27FC236}">
                  <a16:creationId xmlns:a16="http://schemas.microsoft.com/office/drawing/2014/main" id="{3D353945-24C3-4374-BE7A-C989CA81A790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17">
              <a:extLst>
                <a:ext uri="{FF2B5EF4-FFF2-40B4-BE49-F238E27FC236}">
                  <a16:creationId xmlns:a16="http://schemas.microsoft.com/office/drawing/2014/main" id="{423CDC6C-8142-4FD3-9636-7529620B7577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18">
              <a:extLst>
                <a:ext uri="{FF2B5EF4-FFF2-40B4-BE49-F238E27FC236}">
                  <a16:creationId xmlns:a16="http://schemas.microsoft.com/office/drawing/2014/main" id="{FAB94528-6C74-47F4-94FE-A867CE92FBB3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19">
              <a:extLst>
                <a:ext uri="{FF2B5EF4-FFF2-40B4-BE49-F238E27FC236}">
                  <a16:creationId xmlns:a16="http://schemas.microsoft.com/office/drawing/2014/main" id="{9ABC3744-0DE4-459F-B43A-6D3DF042CB19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20">
              <a:extLst>
                <a:ext uri="{FF2B5EF4-FFF2-40B4-BE49-F238E27FC236}">
                  <a16:creationId xmlns:a16="http://schemas.microsoft.com/office/drawing/2014/main" id="{99C6C21B-179D-44D5-8673-F33B115E383D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21">
              <a:extLst>
                <a:ext uri="{FF2B5EF4-FFF2-40B4-BE49-F238E27FC236}">
                  <a16:creationId xmlns:a16="http://schemas.microsoft.com/office/drawing/2014/main" id="{14B29287-5627-47CA-B1F5-F7372B371F82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22">
              <a:extLst>
                <a:ext uri="{FF2B5EF4-FFF2-40B4-BE49-F238E27FC236}">
                  <a16:creationId xmlns:a16="http://schemas.microsoft.com/office/drawing/2014/main" id="{87F104D9-9302-4F5F-9D39-A144027D1EAC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23">
              <a:extLst>
                <a:ext uri="{FF2B5EF4-FFF2-40B4-BE49-F238E27FC236}">
                  <a16:creationId xmlns:a16="http://schemas.microsoft.com/office/drawing/2014/main" id="{14E308C7-C85D-4333-A639-B74A92ED0234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24">
              <a:extLst>
                <a:ext uri="{FF2B5EF4-FFF2-40B4-BE49-F238E27FC236}">
                  <a16:creationId xmlns:a16="http://schemas.microsoft.com/office/drawing/2014/main" id="{F1CA1DAD-3FBC-479F-8576-E79D8F45721C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25">
              <a:extLst>
                <a:ext uri="{FF2B5EF4-FFF2-40B4-BE49-F238E27FC236}">
                  <a16:creationId xmlns:a16="http://schemas.microsoft.com/office/drawing/2014/main" id="{D41F944E-462D-45AA-A637-1AD98734FE19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26">
              <a:extLst>
                <a:ext uri="{FF2B5EF4-FFF2-40B4-BE49-F238E27FC236}">
                  <a16:creationId xmlns:a16="http://schemas.microsoft.com/office/drawing/2014/main" id="{68531341-2321-4188-8CEF-575049E5CEAE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27">
              <a:extLst>
                <a:ext uri="{FF2B5EF4-FFF2-40B4-BE49-F238E27FC236}">
                  <a16:creationId xmlns:a16="http://schemas.microsoft.com/office/drawing/2014/main" id="{154B0C60-8693-40CA-98F6-863D3F6015E9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28">
              <a:extLst>
                <a:ext uri="{FF2B5EF4-FFF2-40B4-BE49-F238E27FC236}">
                  <a16:creationId xmlns:a16="http://schemas.microsoft.com/office/drawing/2014/main" id="{0D828F61-81D0-44F7-B1A6-B3D5DBAD0577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29">
              <a:extLst>
                <a:ext uri="{FF2B5EF4-FFF2-40B4-BE49-F238E27FC236}">
                  <a16:creationId xmlns:a16="http://schemas.microsoft.com/office/drawing/2014/main" id="{9BAB7E39-F2DF-470A-8C87-A9CFD5E8E2B5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30">
              <a:extLst>
                <a:ext uri="{FF2B5EF4-FFF2-40B4-BE49-F238E27FC236}">
                  <a16:creationId xmlns:a16="http://schemas.microsoft.com/office/drawing/2014/main" id="{DC7F706D-932B-456D-B8D4-E1F36D552EFC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31">
              <a:extLst>
                <a:ext uri="{FF2B5EF4-FFF2-40B4-BE49-F238E27FC236}">
                  <a16:creationId xmlns:a16="http://schemas.microsoft.com/office/drawing/2014/main" id="{56481442-125F-4711-AF81-2ADDAE36F376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32">
              <a:extLst>
                <a:ext uri="{FF2B5EF4-FFF2-40B4-BE49-F238E27FC236}">
                  <a16:creationId xmlns:a16="http://schemas.microsoft.com/office/drawing/2014/main" id="{BD9E6D89-390B-4197-9EE7-422388FB1659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33">
              <a:extLst>
                <a:ext uri="{FF2B5EF4-FFF2-40B4-BE49-F238E27FC236}">
                  <a16:creationId xmlns:a16="http://schemas.microsoft.com/office/drawing/2014/main" id="{8E4CCF55-0A3E-4704-99F5-2FF8BAEBC9C0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34">
              <a:extLst>
                <a:ext uri="{FF2B5EF4-FFF2-40B4-BE49-F238E27FC236}">
                  <a16:creationId xmlns:a16="http://schemas.microsoft.com/office/drawing/2014/main" id="{6555BD24-C95C-43FE-A9E2-6F82A5115219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35">
              <a:extLst>
                <a:ext uri="{FF2B5EF4-FFF2-40B4-BE49-F238E27FC236}">
                  <a16:creationId xmlns:a16="http://schemas.microsoft.com/office/drawing/2014/main" id="{14D9A092-A713-498C-86FA-E8CA93E39510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36">
              <a:extLst>
                <a:ext uri="{FF2B5EF4-FFF2-40B4-BE49-F238E27FC236}">
                  <a16:creationId xmlns:a16="http://schemas.microsoft.com/office/drawing/2014/main" id="{F22E62D8-ED83-4731-B4E9-C5AC7DF1F8D0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37">
              <a:extLst>
                <a:ext uri="{FF2B5EF4-FFF2-40B4-BE49-F238E27FC236}">
                  <a16:creationId xmlns:a16="http://schemas.microsoft.com/office/drawing/2014/main" id="{E4904AF2-77FC-4C80-948D-797D2E6B9C78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38">
              <a:extLst>
                <a:ext uri="{FF2B5EF4-FFF2-40B4-BE49-F238E27FC236}">
                  <a16:creationId xmlns:a16="http://schemas.microsoft.com/office/drawing/2014/main" id="{6F67ACA6-1858-4E32-8CEE-97DCF84756E2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39">
              <a:extLst>
                <a:ext uri="{FF2B5EF4-FFF2-40B4-BE49-F238E27FC236}">
                  <a16:creationId xmlns:a16="http://schemas.microsoft.com/office/drawing/2014/main" id="{B5A15A43-EB69-4285-BB41-72F921F4A715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40">
              <a:extLst>
                <a:ext uri="{FF2B5EF4-FFF2-40B4-BE49-F238E27FC236}">
                  <a16:creationId xmlns:a16="http://schemas.microsoft.com/office/drawing/2014/main" id="{EA47FAE9-E5C0-4BFC-8796-95AF2F8D46DD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41">
              <a:extLst>
                <a:ext uri="{FF2B5EF4-FFF2-40B4-BE49-F238E27FC236}">
                  <a16:creationId xmlns:a16="http://schemas.microsoft.com/office/drawing/2014/main" id="{04208085-D77B-4AEA-BF05-E4834F2CD59E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42">
              <a:extLst>
                <a:ext uri="{FF2B5EF4-FFF2-40B4-BE49-F238E27FC236}">
                  <a16:creationId xmlns:a16="http://schemas.microsoft.com/office/drawing/2014/main" id="{3C6872AF-E2EE-42A5-AE1B-D39D830A9FF4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43">
              <a:extLst>
                <a:ext uri="{FF2B5EF4-FFF2-40B4-BE49-F238E27FC236}">
                  <a16:creationId xmlns:a16="http://schemas.microsoft.com/office/drawing/2014/main" id="{4CFF40BE-0E86-429D-8725-D8AD571860BE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44">
              <a:extLst>
                <a:ext uri="{FF2B5EF4-FFF2-40B4-BE49-F238E27FC236}">
                  <a16:creationId xmlns:a16="http://schemas.microsoft.com/office/drawing/2014/main" id="{963F6388-9BF4-4647-BED1-696672A10BF7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45">
              <a:extLst>
                <a:ext uri="{FF2B5EF4-FFF2-40B4-BE49-F238E27FC236}">
                  <a16:creationId xmlns:a16="http://schemas.microsoft.com/office/drawing/2014/main" id="{7177CB00-B8B6-4FF6-B86D-C8B6CCA6556B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46">
              <a:extLst>
                <a:ext uri="{FF2B5EF4-FFF2-40B4-BE49-F238E27FC236}">
                  <a16:creationId xmlns:a16="http://schemas.microsoft.com/office/drawing/2014/main" id="{52128739-2988-4090-AD48-DB6E042261C3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47">
              <a:extLst>
                <a:ext uri="{FF2B5EF4-FFF2-40B4-BE49-F238E27FC236}">
                  <a16:creationId xmlns:a16="http://schemas.microsoft.com/office/drawing/2014/main" id="{B69A6208-58F8-478F-85B2-6F772F6E6EEA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48">
              <a:extLst>
                <a:ext uri="{FF2B5EF4-FFF2-40B4-BE49-F238E27FC236}">
                  <a16:creationId xmlns:a16="http://schemas.microsoft.com/office/drawing/2014/main" id="{57D4BB65-6F9B-4480-BF37-7A4D77104E02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49">
              <a:extLst>
                <a:ext uri="{FF2B5EF4-FFF2-40B4-BE49-F238E27FC236}">
                  <a16:creationId xmlns:a16="http://schemas.microsoft.com/office/drawing/2014/main" id="{7DE0ADAB-A771-48DA-9896-6F7BBBCD46AB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50">
              <a:extLst>
                <a:ext uri="{FF2B5EF4-FFF2-40B4-BE49-F238E27FC236}">
                  <a16:creationId xmlns:a16="http://schemas.microsoft.com/office/drawing/2014/main" id="{28952983-5EB1-4107-854D-E7D8E499411D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51">
              <a:extLst>
                <a:ext uri="{FF2B5EF4-FFF2-40B4-BE49-F238E27FC236}">
                  <a16:creationId xmlns:a16="http://schemas.microsoft.com/office/drawing/2014/main" id="{9D7E6713-25FE-4393-950F-7E7E3D741078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52">
              <a:extLst>
                <a:ext uri="{FF2B5EF4-FFF2-40B4-BE49-F238E27FC236}">
                  <a16:creationId xmlns:a16="http://schemas.microsoft.com/office/drawing/2014/main" id="{068A6A83-5015-46EC-8E49-B670CDA69BFB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53">
              <a:extLst>
                <a:ext uri="{FF2B5EF4-FFF2-40B4-BE49-F238E27FC236}">
                  <a16:creationId xmlns:a16="http://schemas.microsoft.com/office/drawing/2014/main" id="{73532E15-27C0-4369-A433-84783EC17748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54">
              <a:extLst>
                <a:ext uri="{FF2B5EF4-FFF2-40B4-BE49-F238E27FC236}">
                  <a16:creationId xmlns:a16="http://schemas.microsoft.com/office/drawing/2014/main" id="{AAE01AF8-28A8-4B61-AF88-7AAE07F09E17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55">
              <a:extLst>
                <a:ext uri="{FF2B5EF4-FFF2-40B4-BE49-F238E27FC236}">
                  <a16:creationId xmlns:a16="http://schemas.microsoft.com/office/drawing/2014/main" id="{46D63575-A9AC-4A5A-8809-D4280A3B01DC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56">
              <a:extLst>
                <a:ext uri="{FF2B5EF4-FFF2-40B4-BE49-F238E27FC236}">
                  <a16:creationId xmlns:a16="http://schemas.microsoft.com/office/drawing/2014/main" id="{7AF50EBE-F133-444C-8095-233EE369DD59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57">
              <a:extLst>
                <a:ext uri="{FF2B5EF4-FFF2-40B4-BE49-F238E27FC236}">
                  <a16:creationId xmlns:a16="http://schemas.microsoft.com/office/drawing/2014/main" id="{4E01F71A-E308-4DAA-B807-6C00D9640E68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58">
              <a:extLst>
                <a:ext uri="{FF2B5EF4-FFF2-40B4-BE49-F238E27FC236}">
                  <a16:creationId xmlns:a16="http://schemas.microsoft.com/office/drawing/2014/main" id="{101BE0A4-7182-4CC3-A7D3-A69ED8963726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59">
              <a:extLst>
                <a:ext uri="{FF2B5EF4-FFF2-40B4-BE49-F238E27FC236}">
                  <a16:creationId xmlns:a16="http://schemas.microsoft.com/office/drawing/2014/main" id="{422D677C-18A9-4533-B2FB-39AB00247130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60">
              <a:extLst>
                <a:ext uri="{FF2B5EF4-FFF2-40B4-BE49-F238E27FC236}">
                  <a16:creationId xmlns:a16="http://schemas.microsoft.com/office/drawing/2014/main" id="{95B6B4A6-4B5E-4B59-B951-EF32C66A8A97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dd61">
              <a:extLst>
                <a:ext uri="{FF2B5EF4-FFF2-40B4-BE49-F238E27FC236}">
                  <a16:creationId xmlns:a16="http://schemas.microsoft.com/office/drawing/2014/main" id="{C8DFABAA-9C12-4F54-843F-DB2FEE5057B3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dd62">
              <a:extLst>
                <a:ext uri="{FF2B5EF4-FFF2-40B4-BE49-F238E27FC236}">
                  <a16:creationId xmlns:a16="http://schemas.microsoft.com/office/drawing/2014/main" id="{406DA630-EA30-4926-9048-7E5CF9778B36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dd63">
              <a:extLst>
                <a:ext uri="{FF2B5EF4-FFF2-40B4-BE49-F238E27FC236}">
                  <a16:creationId xmlns:a16="http://schemas.microsoft.com/office/drawing/2014/main" id="{CD4390A8-D25B-4C23-BC01-1303CDE598F5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7" name="dd64">
              <a:extLst>
                <a:ext uri="{FF2B5EF4-FFF2-40B4-BE49-F238E27FC236}">
                  <a16:creationId xmlns:a16="http://schemas.microsoft.com/office/drawing/2014/main" id="{8DE09A9F-1CE7-4B23-8A9E-E26D53207CD7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dd65">
              <a:extLst>
                <a:ext uri="{FF2B5EF4-FFF2-40B4-BE49-F238E27FC236}">
                  <a16:creationId xmlns:a16="http://schemas.microsoft.com/office/drawing/2014/main" id="{D21EBC1E-F60D-4A6D-8144-0A82F7828AE5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dd66">
              <a:extLst>
                <a:ext uri="{FF2B5EF4-FFF2-40B4-BE49-F238E27FC236}">
                  <a16:creationId xmlns:a16="http://schemas.microsoft.com/office/drawing/2014/main" id="{7685E534-8740-45CF-B872-6EFD1BBE5238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dd67">
              <a:extLst>
                <a:ext uri="{FF2B5EF4-FFF2-40B4-BE49-F238E27FC236}">
                  <a16:creationId xmlns:a16="http://schemas.microsoft.com/office/drawing/2014/main" id="{C4213F4C-2E6E-4943-92D7-71844805B1D7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1" name="dd68">
              <a:extLst>
                <a:ext uri="{FF2B5EF4-FFF2-40B4-BE49-F238E27FC236}">
                  <a16:creationId xmlns:a16="http://schemas.microsoft.com/office/drawing/2014/main" id="{2F0A1537-3D30-4402-9313-26194749A350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2" name="dd69">
              <a:extLst>
                <a:ext uri="{FF2B5EF4-FFF2-40B4-BE49-F238E27FC236}">
                  <a16:creationId xmlns:a16="http://schemas.microsoft.com/office/drawing/2014/main" id="{50832E06-44C4-431F-A509-2EFEBF49ED0D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6F1B7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4" name="CompHeader">
            <a:extLst>
              <a:ext uri="{FF2B5EF4-FFF2-40B4-BE49-F238E27FC236}">
                <a16:creationId xmlns:a16="http://schemas.microsoft.com/office/drawing/2014/main" id="{4B3C2E5C-E1F8-4627-ADAE-920BAC42CA44}"/>
              </a:ext>
            </a:extLst>
          </p:cNvPr>
          <p:cNvSpPr txBox="1"/>
          <p:nvPr/>
        </p:nvSpPr>
        <p:spPr>
          <a:xfrm>
            <a:off x="958851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25" name="Num1">
            <a:extLst>
              <a:ext uri="{FF2B5EF4-FFF2-40B4-BE49-F238E27FC236}">
                <a16:creationId xmlns:a16="http://schemas.microsoft.com/office/drawing/2014/main" id="{C347812B-0844-4144-817E-C0171A220D26}"/>
              </a:ext>
            </a:extLst>
          </p:cNvPr>
          <p:cNvSpPr/>
          <p:nvPr/>
        </p:nvSpPr>
        <p:spPr>
          <a:xfrm>
            <a:off x="980440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6F1B71"/>
              </a:gs>
              <a:gs pos="100000">
                <a:srgbClr val="2A0B2B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26" name="Item1">
            <a:extLst>
              <a:ext uri="{FF2B5EF4-FFF2-40B4-BE49-F238E27FC236}">
                <a16:creationId xmlns:a16="http://schemas.microsoft.com/office/drawing/2014/main" id="{9731F9B4-0F44-4D6A-A98A-94F07C134532}"/>
              </a:ext>
            </a:extLst>
          </p:cNvPr>
          <p:cNvSpPr txBox="1"/>
          <p:nvPr/>
        </p:nvSpPr>
        <p:spPr>
          <a:xfrm>
            <a:off x="1733550" y="5639207"/>
            <a:ext cx="29225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Плед флисовый</a:t>
            </a:r>
          </a:p>
        </p:txBody>
      </p:sp>
      <p:sp>
        <p:nvSpPr>
          <p:cNvPr id="127" name="Num2">
            <a:extLst>
              <a:ext uri="{FF2B5EF4-FFF2-40B4-BE49-F238E27FC236}">
                <a16:creationId xmlns:a16="http://schemas.microsoft.com/office/drawing/2014/main" id="{A627984E-180C-4BEB-A80B-7DBD6A062407}"/>
              </a:ext>
            </a:extLst>
          </p:cNvPr>
          <p:cNvSpPr/>
          <p:nvPr/>
        </p:nvSpPr>
        <p:spPr>
          <a:xfrm>
            <a:off x="980440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6F1B71"/>
              </a:gs>
              <a:gs pos="100000">
                <a:srgbClr val="2A0B2B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28" name="Item2">
            <a:extLst>
              <a:ext uri="{FF2B5EF4-FFF2-40B4-BE49-F238E27FC236}">
                <a16:creationId xmlns:a16="http://schemas.microsoft.com/office/drawing/2014/main" id="{4C96C9B1-56F2-479C-A40F-7C78D7C57483}"/>
              </a:ext>
            </a:extLst>
          </p:cNvPr>
          <p:cNvSpPr txBox="1"/>
          <p:nvPr/>
        </p:nvSpPr>
        <p:spPr>
          <a:xfrm>
            <a:off x="1733551" y="6375807"/>
            <a:ext cx="274796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Кружка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SWEET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29" name="Num3">
            <a:extLst>
              <a:ext uri="{FF2B5EF4-FFF2-40B4-BE49-F238E27FC236}">
                <a16:creationId xmlns:a16="http://schemas.microsoft.com/office/drawing/2014/main" id="{72674DBA-9AFA-4CC2-9986-47DC8290DB57}"/>
              </a:ext>
            </a:extLst>
          </p:cNvPr>
          <p:cNvSpPr/>
          <p:nvPr/>
        </p:nvSpPr>
        <p:spPr>
          <a:xfrm>
            <a:off x="980440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6F1B71"/>
              </a:gs>
              <a:gs pos="100000">
                <a:srgbClr val="2A0B2B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30" name="Item3">
            <a:extLst>
              <a:ext uri="{FF2B5EF4-FFF2-40B4-BE49-F238E27FC236}">
                <a16:creationId xmlns:a16="http://schemas.microsoft.com/office/drawing/2014/main" id="{F31B588A-638C-4AA4-B751-F8952EC6C294}"/>
              </a:ext>
            </a:extLst>
          </p:cNvPr>
          <p:cNvSpPr txBox="1"/>
          <p:nvPr/>
        </p:nvSpPr>
        <p:spPr>
          <a:xfrm>
            <a:off x="1733550" y="7118756"/>
            <a:ext cx="527843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Пакет с новогодним принтом</a:t>
            </a:r>
          </a:p>
        </p:txBody>
      </p:sp>
      <p:sp>
        <p:nvSpPr>
          <p:cNvPr id="131" name="ColorsHeader">
            <a:extLst>
              <a:ext uri="{FF2B5EF4-FFF2-40B4-BE49-F238E27FC236}">
                <a16:creationId xmlns:a16="http://schemas.microsoft.com/office/drawing/2014/main" id="{13F3BACE-1E38-44BC-A5CE-625187F47961}"/>
              </a:ext>
            </a:extLst>
          </p:cNvPr>
          <p:cNvSpPr txBox="1"/>
          <p:nvPr/>
        </p:nvSpPr>
        <p:spPr>
          <a:xfrm>
            <a:off x="971551" y="8596782"/>
            <a:ext cx="1421765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4</a:t>
            </a:r>
          </a:p>
        </p:txBody>
      </p:sp>
      <p:sp>
        <p:nvSpPr>
          <p:cNvPr id="136" name="ThumbBox0">
            <a:extLst>
              <a:ext uri="{FF2B5EF4-FFF2-40B4-BE49-F238E27FC236}">
                <a16:creationId xmlns:a16="http://schemas.microsoft.com/office/drawing/2014/main" id="{3DAEF034-C031-4D03-83F2-51B2CA97069D}"/>
              </a:ext>
            </a:extLst>
          </p:cNvPr>
          <p:cNvSpPr/>
          <p:nvPr/>
        </p:nvSpPr>
        <p:spPr>
          <a:xfrm>
            <a:off x="981710" y="91452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Рисунок 34">
            <a:hlinkClick r:id="rId7" tooltip="оранжевый"/>
            <a:extLst>
              <a:ext uri="{FF2B5EF4-FFF2-40B4-BE49-F238E27FC236}">
                <a16:creationId xmlns:a16="http://schemas.microsoft.com/office/drawing/2014/main" id="{1FD85DE6-4ED4-4D65-B523-1E9B0625BBBF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40" y="9196070"/>
            <a:ext cx="1778000" cy="1778000"/>
          </a:xfrm>
          <a:prstGeom prst="rect">
            <a:avLst/>
          </a:prstGeom>
        </p:spPr>
      </p:pic>
      <p:sp>
        <p:nvSpPr>
          <p:cNvPr id="41" name="ColorDot0">
            <a:extLst>
              <a:ext uri="{FF2B5EF4-FFF2-40B4-BE49-F238E27FC236}">
                <a16:creationId xmlns:a16="http://schemas.microsoft.com/office/drawing/2014/main" id="{AB01BECF-D676-4C29-9D0A-3390F9C13C40}"/>
              </a:ext>
            </a:extLst>
          </p:cNvPr>
          <p:cNvSpPr>
            <a:spLocks/>
          </p:cNvSpPr>
          <p:nvPr/>
        </p:nvSpPr>
        <p:spPr>
          <a:xfrm>
            <a:off x="981710" y="11277600"/>
            <a:ext cx="355600" cy="355600"/>
          </a:xfrm>
          <a:prstGeom prst="ellipse">
            <a:avLst/>
          </a:prstGeom>
          <a:solidFill>
            <a:srgbClr val="FF950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7" name="ColorName0">
            <a:hlinkClick r:id="rId7"/>
            <a:extLst>
              <a:ext uri="{FF2B5EF4-FFF2-40B4-BE49-F238E27FC236}">
                <a16:creationId xmlns:a16="http://schemas.microsoft.com/office/drawing/2014/main" id="{297497B5-0BE2-4932-BD06-5658A665F6AE}"/>
              </a:ext>
            </a:extLst>
          </p:cNvPr>
          <p:cNvSpPr txBox="1"/>
          <p:nvPr/>
        </p:nvSpPr>
        <p:spPr>
          <a:xfrm>
            <a:off x="976630" y="11785219"/>
            <a:ext cx="1912938" cy="3606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200">
                <a:solidFill>
                  <a:srgbClr val="000000"/>
                </a:solidFill>
                <a:latin typeface="Montserrat SemiBold" panose="00000700000000000000" pitchFamily="2" charset="-52"/>
              </a:rPr>
              <a:t>оранжевый</a:t>
            </a:r>
          </a:p>
        </p:txBody>
      </p:sp>
      <p:sp>
        <p:nvSpPr>
          <p:cNvPr id="138" name="ColorArticle0">
            <a:hlinkClick r:id="rId7"/>
            <a:extLst>
              <a:ext uri="{FF2B5EF4-FFF2-40B4-BE49-F238E27FC236}">
                <a16:creationId xmlns:a16="http://schemas.microsoft.com/office/drawing/2014/main" id="{8910CDC6-4D91-420C-8C1B-741A19B2EE54}"/>
              </a:ext>
            </a:extLst>
          </p:cNvPr>
          <p:cNvSpPr txBox="1"/>
          <p:nvPr/>
        </p:nvSpPr>
        <p:spPr>
          <a:xfrm>
            <a:off x="982980" y="12180189"/>
            <a:ext cx="1143000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20518/06</a:t>
            </a:r>
          </a:p>
        </p:txBody>
      </p:sp>
      <p:sp>
        <p:nvSpPr>
          <p:cNvPr id="139" name="ThumbBox1">
            <a:extLst>
              <a:ext uri="{FF2B5EF4-FFF2-40B4-BE49-F238E27FC236}">
                <a16:creationId xmlns:a16="http://schemas.microsoft.com/office/drawing/2014/main" id="{79BFBA36-F149-43B9-B1DB-009C8E0934D8}"/>
              </a:ext>
            </a:extLst>
          </p:cNvPr>
          <p:cNvSpPr/>
          <p:nvPr/>
        </p:nvSpPr>
        <p:spPr>
          <a:xfrm>
            <a:off x="3214370" y="91452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" name="Рисунок 50">
            <a:hlinkClick r:id="rId9" tooltip="желтый"/>
            <a:extLst>
              <a:ext uri="{FF2B5EF4-FFF2-40B4-BE49-F238E27FC236}">
                <a16:creationId xmlns:a16="http://schemas.microsoft.com/office/drawing/2014/main" id="{22B58F58-46C6-46A7-B587-CD8CA36A18BF}"/>
              </a:ext>
            </a:extLst>
          </p:cNvPr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900" y="9196070"/>
            <a:ext cx="1778000" cy="1778000"/>
          </a:xfrm>
          <a:prstGeom prst="rect">
            <a:avLst/>
          </a:prstGeom>
        </p:spPr>
      </p:pic>
      <p:sp>
        <p:nvSpPr>
          <p:cNvPr id="52" name="ColorDot1">
            <a:extLst>
              <a:ext uri="{FF2B5EF4-FFF2-40B4-BE49-F238E27FC236}">
                <a16:creationId xmlns:a16="http://schemas.microsoft.com/office/drawing/2014/main" id="{C3222C53-4506-45EA-9229-CCBC92350AA7}"/>
              </a:ext>
            </a:extLst>
          </p:cNvPr>
          <p:cNvSpPr>
            <a:spLocks/>
          </p:cNvSpPr>
          <p:nvPr/>
        </p:nvSpPr>
        <p:spPr>
          <a:xfrm>
            <a:off x="3214370" y="11277600"/>
            <a:ext cx="355600" cy="355600"/>
          </a:xfrm>
          <a:prstGeom prst="ellipse">
            <a:avLst/>
          </a:prstGeom>
          <a:solidFill>
            <a:srgbClr val="FFE50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ColorName1">
            <a:hlinkClick r:id="rId9"/>
            <a:extLst>
              <a:ext uri="{FF2B5EF4-FFF2-40B4-BE49-F238E27FC236}">
                <a16:creationId xmlns:a16="http://schemas.microsoft.com/office/drawing/2014/main" id="{EA9C7798-2E31-466D-B283-254D910A24E0}"/>
              </a:ext>
            </a:extLst>
          </p:cNvPr>
          <p:cNvSpPr txBox="1"/>
          <p:nvPr/>
        </p:nvSpPr>
        <p:spPr>
          <a:xfrm>
            <a:off x="3209291" y="11785219"/>
            <a:ext cx="1331913" cy="3606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200">
                <a:solidFill>
                  <a:srgbClr val="000000"/>
                </a:solidFill>
                <a:latin typeface="Montserrat SemiBold" panose="00000700000000000000" pitchFamily="2" charset="-52"/>
              </a:rPr>
              <a:t>желтый</a:t>
            </a:r>
          </a:p>
        </p:txBody>
      </p:sp>
      <p:sp>
        <p:nvSpPr>
          <p:cNvPr id="141" name="ColorArticle1">
            <a:hlinkClick r:id="rId9"/>
            <a:extLst>
              <a:ext uri="{FF2B5EF4-FFF2-40B4-BE49-F238E27FC236}">
                <a16:creationId xmlns:a16="http://schemas.microsoft.com/office/drawing/2014/main" id="{D2AFD8E4-E969-473B-80FF-0AC221D8D24E}"/>
              </a:ext>
            </a:extLst>
          </p:cNvPr>
          <p:cNvSpPr txBox="1"/>
          <p:nvPr/>
        </p:nvSpPr>
        <p:spPr>
          <a:xfrm>
            <a:off x="3215640" y="12180189"/>
            <a:ext cx="113188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20518/03</a:t>
            </a:r>
          </a:p>
        </p:txBody>
      </p:sp>
      <p:sp>
        <p:nvSpPr>
          <p:cNvPr id="142" name="ThumbBox2">
            <a:extLst>
              <a:ext uri="{FF2B5EF4-FFF2-40B4-BE49-F238E27FC236}">
                <a16:creationId xmlns:a16="http://schemas.microsoft.com/office/drawing/2014/main" id="{056FAD87-620D-4FC2-93BD-1B98E1531F47}"/>
              </a:ext>
            </a:extLst>
          </p:cNvPr>
          <p:cNvSpPr/>
          <p:nvPr/>
        </p:nvSpPr>
        <p:spPr>
          <a:xfrm>
            <a:off x="5447030" y="9145270"/>
            <a:ext cx="1879600" cy="187960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7" name="Рисунок 56">
            <a:hlinkClick r:id="rId11" tooltip="фиолетовый"/>
            <a:extLst>
              <a:ext uri="{FF2B5EF4-FFF2-40B4-BE49-F238E27FC236}">
                <a16:creationId xmlns:a16="http://schemas.microsoft.com/office/drawing/2014/main" id="{5016700B-BD06-4D6B-AD0C-D5C070A01ECC}"/>
              </a:ext>
            </a:extLst>
          </p:cNvPr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560" y="9196070"/>
            <a:ext cx="1778000" cy="1778000"/>
          </a:xfrm>
          <a:prstGeom prst="rect">
            <a:avLst/>
          </a:prstGeom>
        </p:spPr>
      </p:pic>
      <p:sp>
        <p:nvSpPr>
          <p:cNvPr id="58" name="ColorDot2">
            <a:extLst>
              <a:ext uri="{FF2B5EF4-FFF2-40B4-BE49-F238E27FC236}">
                <a16:creationId xmlns:a16="http://schemas.microsoft.com/office/drawing/2014/main" id="{5F04CFDE-AC82-4A20-AEED-6FD61D912422}"/>
              </a:ext>
            </a:extLst>
          </p:cNvPr>
          <p:cNvSpPr>
            <a:spLocks/>
          </p:cNvSpPr>
          <p:nvPr/>
        </p:nvSpPr>
        <p:spPr>
          <a:xfrm>
            <a:off x="5447030" y="11277600"/>
            <a:ext cx="355600" cy="355600"/>
          </a:xfrm>
          <a:prstGeom prst="ellipse">
            <a:avLst/>
          </a:prstGeom>
          <a:solidFill>
            <a:srgbClr val="4B0082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" name="ColorName2">
            <a:hlinkClick r:id="rId11"/>
            <a:extLst>
              <a:ext uri="{FF2B5EF4-FFF2-40B4-BE49-F238E27FC236}">
                <a16:creationId xmlns:a16="http://schemas.microsoft.com/office/drawing/2014/main" id="{F040662C-9DB0-4D9A-967A-D83EF913C630}"/>
              </a:ext>
            </a:extLst>
          </p:cNvPr>
          <p:cNvSpPr txBox="1"/>
          <p:nvPr/>
        </p:nvSpPr>
        <p:spPr>
          <a:xfrm>
            <a:off x="5441951" y="11785219"/>
            <a:ext cx="2049463" cy="3606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200">
                <a:solidFill>
                  <a:srgbClr val="000000"/>
                </a:solidFill>
                <a:latin typeface="Montserrat SemiBold" panose="00000700000000000000" pitchFamily="2" charset="-52"/>
              </a:rPr>
              <a:t>фиолетовый</a:t>
            </a:r>
          </a:p>
        </p:txBody>
      </p:sp>
      <p:sp>
        <p:nvSpPr>
          <p:cNvPr id="144" name="ColorArticle2">
            <a:hlinkClick r:id="rId11"/>
            <a:extLst>
              <a:ext uri="{FF2B5EF4-FFF2-40B4-BE49-F238E27FC236}">
                <a16:creationId xmlns:a16="http://schemas.microsoft.com/office/drawing/2014/main" id="{FEE6075C-72F0-4FA3-9DED-83A962A1AEAC}"/>
              </a:ext>
            </a:extLst>
          </p:cNvPr>
          <p:cNvSpPr txBox="1"/>
          <p:nvPr/>
        </p:nvSpPr>
        <p:spPr>
          <a:xfrm>
            <a:off x="5448300" y="12180189"/>
            <a:ext cx="101758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20518/11</a:t>
            </a:r>
          </a:p>
        </p:txBody>
      </p:sp>
      <p:sp>
        <p:nvSpPr>
          <p:cNvPr id="145" name="ThumbBox3">
            <a:extLst>
              <a:ext uri="{FF2B5EF4-FFF2-40B4-BE49-F238E27FC236}">
                <a16:creationId xmlns:a16="http://schemas.microsoft.com/office/drawing/2014/main" id="{6F7360A7-9667-4300-ABA7-5BB365292329}"/>
              </a:ext>
            </a:extLst>
          </p:cNvPr>
          <p:cNvSpPr/>
          <p:nvPr/>
        </p:nvSpPr>
        <p:spPr>
          <a:xfrm>
            <a:off x="7679690" y="91452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3" name="Рисунок 62">
            <a:hlinkClick r:id="rId13" tooltip="розовый"/>
            <a:extLst>
              <a:ext uri="{FF2B5EF4-FFF2-40B4-BE49-F238E27FC236}">
                <a16:creationId xmlns:a16="http://schemas.microsoft.com/office/drawing/2014/main" id="{6A91597C-7351-4232-9941-43A695265553}"/>
              </a:ext>
            </a:extLst>
          </p:cNvPr>
          <p:cNvPicPr>
            <a:picLocks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220" y="9196070"/>
            <a:ext cx="1778000" cy="1778000"/>
          </a:xfrm>
          <a:prstGeom prst="rect">
            <a:avLst/>
          </a:prstGeom>
        </p:spPr>
      </p:pic>
      <p:sp>
        <p:nvSpPr>
          <p:cNvPr id="64" name="ColorDot3">
            <a:extLst>
              <a:ext uri="{FF2B5EF4-FFF2-40B4-BE49-F238E27FC236}">
                <a16:creationId xmlns:a16="http://schemas.microsoft.com/office/drawing/2014/main" id="{3A22A0DC-4E31-423A-9180-E97D6B5D2B17}"/>
              </a:ext>
            </a:extLst>
          </p:cNvPr>
          <p:cNvSpPr>
            <a:spLocks/>
          </p:cNvSpPr>
          <p:nvPr/>
        </p:nvSpPr>
        <p:spPr>
          <a:xfrm>
            <a:off x="7679690" y="11277600"/>
            <a:ext cx="355600" cy="355600"/>
          </a:xfrm>
          <a:prstGeom prst="ellipse">
            <a:avLst/>
          </a:prstGeom>
          <a:solidFill>
            <a:srgbClr val="FF00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ColorName3">
            <a:hlinkClick r:id="rId13"/>
            <a:extLst>
              <a:ext uri="{FF2B5EF4-FFF2-40B4-BE49-F238E27FC236}">
                <a16:creationId xmlns:a16="http://schemas.microsoft.com/office/drawing/2014/main" id="{ABD37820-A9A2-4D64-8E43-7DC5D37A17BE}"/>
              </a:ext>
            </a:extLst>
          </p:cNvPr>
          <p:cNvSpPr txBox="1"/>
          <p:nvPr/>
        </p:nvSpPr>
        <p:spPr>
          <a:xfrm>
            <a:off x="7674610" y="11785219"/>
            <a:ext cx="1466850" cy="3606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200">
                <a:solidFill>
                  <a:srgbClr val="000000"/>
                </a:solidFill>
                <a:latin typeface="Montserrat SemiBold" panose="00000700000000000000" pitchFamily="2" charset="-52"/>
              </a:rPr>
              <a:t>розовый</a:t>
            </a:r>
          </a:p>
        </p:txBody>
      </p:sp>
      <p:sp>
        <p:nvSpPr>
          <p:cNvPr id="147" name="ColorArticle3">
            <a:hlinkClick r:id="rId13"/>
            <a:extLst>
              <a:ext uri="{FF2B5EF4-FFF2-40B4-BE49-F238E27FC236}">
                <a16:creationId xmlns:a16="http://schemas.microsoft.com/office/drawing/2014/main" id="{D84EB5D3-9170-4790-A29F-5431F5C3CA67}"/>
              </a:ext>
            </a:extLst>
          </p:cNvPr>
          <p:cNvSpPr txBox="1"/>
          <p:nvPr/>
        </p:nvSpPr>
        <p:spPr>
          <a:xfrm>
            <a:off x="7680960" y="12180189"/>
            <a:ext cx="1085850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20518/10</a:t>
            </a:r>
          </a:p>
        </p:txBody>
      </p:sp>
      <p:pic>
        <p:nvPicPr>
          <p:cNvPr id="149" name="Logo">
            <a:extLst>
              <a:ext uri="{FF2B5EF4-FFF2-40B4-BE49-F238E27FC236}">
                <a16:creationId xmlns:a16="http://schemas.microsoft.com/office/drawing/2014/main" id="{747D6699-8146-49C4-900D-9F5716449B9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99490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7015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_w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Photo_p3">
            <a:extLst>
              <a:ext uri="{FF2B5EF4-FFF2-40B4-BE49-F238E27FC236}">
                <a16:creationId xmlns:a16="http://schemas.microsoft.com/office/drawing/2014/main" id="{CBCD496F-5BE0-4E21-B95A-57BBA044A52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0"/>
            <a:ext cx="6858000" cy="6858000"/>
          </a:xfrm>
          <a:prstGeom prst="rect">
            <a:avLst/>
          </a:prstGeom>
        </p:spPr>
      </p:pic>
      <p:pic>
        <p:nvPicPr>
          <p:cNvPr id="165" name="Photo_p2">
            <a:extLst>
              <a:ext uri="{FF2B5EF4-FFF2-40B4-BE49-F238E27FC236}">
                <a16:creationId xmlns:a16="http://schemas.microsoft.com/office/drawing/2014/main" id="{7E9026A3-45A7-4EBF-B990-25B57D3BB20C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0"/>
            <a:ext cx="6858000" cy="6858000"/>
          </a:xfrm>
          <a:prstGeom prst="rect">
            <a:avLst/>
          </a:prstGeom>
        </p:spPr>
      </p:pic>
      <p:pic>
        <p:nvPicPr>
          <p:cNvPr id="163" name="Photo_p1">
            <a:extLst>
              <a:ext uri="{FF2B5EF4-FFF2-40B4-BE49-F238E27FC236}">
                <a16:creationId xmlns:a16="http://schemas.microsoft.com/office/drawing/2014/main" id="{6B8BAD64-C781-4D7F-BA2B-020FAE9EDC9F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43" name="BgLeft">
            <a:extLst>
              <a:ext uri="{FF2B5EF4-FFF2-40B4-BE49-F238E27FC236}">
                <a16:creationId xmlns:a16="http://schemas.microsoft.com/office/drawing/2014/main" id="{B5FAFE70-75F9-429C-AEB3-1737916377E5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43000" y="0"/>
            <a:ext cx="10541000" cy="13716000"/>
          </a:xfrm>
          <a:prstGeom prst="rect">
            <a:avLst/>
          </a:prstGeom>
        </p:spPr>
      </p:pic>
      <p:sp>
        <p:nvSpPr>
          <p:cNvPr id="44" name="PerfStrip">
            <a:extLst>
              <a:ext uri="{FF2B5EF4-FFF2-40B4-BE49-F238E27FC236}">
                <a16:creationId xmlns:a16="http://schemas.microsoft.com/office/drawing/2014/main" id="{116B0E13-8743-45D7-9987-B0AD17FFDD1B}"/>
              </a:ext>
            </a:extLst>
          </p:cNvPr>
          <p:cNvSpPr/>
          <p:nvPr/>
        </p:nvSpPr>
        <p:spPr>
          <a:xfrm flipH="1">
            <a:off x="13716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474A5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Kicker">
            <a:extLst>
              <a:ext uri="{FF2B5EF4-FFF2-40B4-BE49-F238E27FC236}">
                <a16:creationId xmlns:a16="http://schemas.microsoft.com/office/drawing/2014/main" id="{AF0DC773-7D39-4FED-98FC-8CDA3CCDA776}"/>
              </a:ext>
            </a:extLst>
          </p:cNvPr>
          <p:cNvSpPr txBox="1"/>
          <p:nvPr/>
        </p:nvSpPr>
        <p:spPr>
          <a:xfrm>
            <a:off x="14823439" y="878535"/>
            <a:ext cx="361600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pc="195">
                <a:solidFill>
                  <a:srgbClr val="333440"/>
                </a:solidFill>
                <a:latin typeface="Montserrat SemiBold" panose="00000700000000000000" pitchFamily="2" charset="-52"/>
              </a:rPr>
              <a:t>ПОДАРОЧНЫЕ НАБОРЫ</a:t>
            </a:r>
          </a:p>
        </p:txBody>
      </p:sp>
      <p:sp>
        <p:nvSpPr>
          <p:cNvPr id="46" name="Title">
            <a:extLst>
              <a:ext uri="{FF2B5EF4-FFF2-40B4-BE49-F238E27FC236}">
                <a16:creationId xmlns:a16="http://schemas.microsoft.com/office/drawing/2014/main" id="{06FE5559-C3BC-4C23-BF8A-58D911C6A107}"/>
              </a:ext>
            </a:extLst>
          </p:cNvPr>
          <p:cNvSpPr txBox="1"/>
          <p:nvPr/>
        </p:nvSpPr>
        <p:spPr>
          <a:xfrm>
            <a:off x="14801852" y="1327536"/>
            <a:ext cx="9147175" cy="11226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6970">
                <a:gradFill flip="none" rotWithShape="1">
                  <a:gsLst>
                    <a:gs pos="0">
                      <a:srgbClr val="474A55"/>
                    </a:gs>
                    <a:gs pos="100000">
                      <a:srgbClr val="17181D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WELCOME PACKS</a:t>
            </a:r>
            <a:endParaRPr lang="ru-RU" sz="6970">
              <a:gradFill flip="none" rotWithShape="1">
                <a:gsLst>
                  <a:gs pos="0">
                    <a:srgbClr val="474A55"/>
                  </a:gs>
                  <a:gs pos="100000">
                    <a:srgbClr val="17181D"/>
                  </a:gs>
                </a:gsLst>
                <a:lin ang="9060000" scaled="1"/>
                <a:tileRect/>
              </a:gradFill>
              <a:latin typeface="Montserrat ExtraBold" panose="00000900000000000000" pitchFamily="2" charset="-52"/>
            </a:endParaRPr>
          </a:p>
        </p:txBody>
      </p:sp>
      <p:sp>
        <p:nvSpPr>
          <p:cNvPr id="47" name="Subtitle">
            <a:extLst>
              <a:ext uri="{FF2B5EF4-FFF2-40B4-BE49-F238E27FC236}">
                <a16:creationId xmlns:a16="http://schemas.microsoft.com/office/drawing/2014/main" id="{774D9D5A-E577-4F5C-ADC8-6351513CCBA4}"/>
              </a:ext>
            </a:extLst>
          </p:cNvPr>
          <p:cNvSpPr txBox="1"/>
          <p:nvPr/>
        </p:nvSpPr>
        <p:spPr>
          <a:xfrm>
            <a:off x="14814552" y="3004769"/>
            <a:ext cx="7853363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Готовые наборы для нового сотрудника,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участника конференции или партнёра.</a:t>
            </a:r>
          </a:p>
        </p:txBody>
      </p:sp>
      <p:grpSp>
        <p:nvGrpSpPr>
          <p:cNvPr id="118" name="DottedLine">
            <a:extLst>
              <a:ext uri="{FF2B5EF4-FFF2-40B4-BE49-F238E27FC236}">
                <a16:creationId xmlns:a16="http://schemas.microsoft.com/office/drawing/2014/main" id="{DF44C90F-D360-4BDF-8464-DA5DF50CB1FF}"/>
              </a:ext>
            </a:extLst>
          </p:cNvPr>
          <p:cNvGrpSpPr/>
          <p:nvPr/>
        </p:nvGrpSpPr>
        <p:grpSpPr>
          <a:xfrm>
            <a:off x="13907591" y="4341495"/>
            <a:ext cx="10476408" cy="21590"/>
            <a:chOff x="0" y="4341495"/>
            <a:chExt cx="10476408" cy="21590"/>
          </a:xfrm>
        </p:grpSpPr>
        <p:sp>
          <p:nvSpPr>
            <p:cNvPr id="48" name="dd0">
              <a:extLst>
                <a:ext uri="{FF2B5EF4-FFF2-40B4-BE49-F238E27FC236}">
                  <a16:creationId xmlns:a16="http://schemas.microsoft.com/office/drawing/2014/main" id="{C11E63A6-C84D-4301-A516-3AA26A2C2266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1">
              <a:extLst>
                <a:ext uri="{FF2B5EF4-FFF2-40B4-BE49-F238E27FC236}">
                  <a16:creationId xmlns:a16="http://schemas.microsoft.com/office/drawing/2014/main" id="{B52E61C1-66E3-438E-8817-FF3EF696713E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2">
              <a:extLst>
                <a:ext uri="{FF2B5EF4-FFF2-40B4-BE49-F238E27FC236}">
                  <a16:creationId xmlns:a16="http://schemas.microsoft.com/office/drawing/2014/main" id="{9BE9803D-6114-4119-A1F7-577F5CDCF82F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3">
              <a:extLst>
                <a:ext uri="{FF2B5EF4-FFF2-40B4-BE49-F238E27FC236}">
                  <a16:creationId xmlns:a16="http://schemas.microsoft.com/office/drawing/2014/main" id="{85E7155B-EEC2-450A-8B24-FEFD4A870FF7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4">
              <a:extLst>
                <a:ext uri="{FF2B5EF4-FFF2-40B4-BE49-F238E27FC236}">
                  <a16:creationId xmlns:a16="http://schemas.microsoft.com/office/drawing/2014/main" id="{652FD0E3-F5D2-4DE0-BA61-0610DAAD2D3A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5">
              <a:extLst>
                <a:ext uri="{FF2B5EF4-FFF2-40B4-BE49-F238E27FC236}">
                  <a16:creationId xmlns:a16="http://schemas.microsoft.com/office/drawing/2014/main" id="{82940D61-0CD5-470D-A8E7-2BF8FA78A64E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6">
              <a:extLst>
                <a:ext uri="{FF2B5EF4-FFF2-40B4-BE49-F238E27FC236}">
                  <a16:creationId xmlns:a16="http://schemas.microsoft.com/office/drawing/2014/main" id="{41093EE0-3EC2-471B-9CEC-EFFD62480D5B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7">
              <a:extLst>
                <a:ext uri="{FF2B5EF4-FFF2-40B4-BE49-F238E27FC236}">
                  <a16:creationId xmlns:a16="http://schemas.microsoft.com/office/drawing/2014/main" id="{7A571692-9AA6-459B-BC2A-4B1F313A7313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8">
              <a:extLst>
                <a:ext uri="{FF2B5EF4-FFF2-40B4-BE49-F238E27FC236}">
                  <a16:creationId xmlns:a16="http://schemas.microsoft.com/office/drawing/2014/main" id="{E46BE0F6-B7B1-4AA1-8A04-F6A477566E3A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9">
              <a:extLst>
                <a:ext uri="{FF2B5EF4-FFF2-40B4-BE49-F238E27FC236}">
                  <a16:creationId xmlns:a16="http://schemas.microsoft.com/office/drawing/2014/main" id="{EF36778C-0BA5-474A-A2EA-E41EC5B3D24B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10">
              <a:extLst>
                <a:ext uri="{FF2B5EF4-FFF2-40B4-BE49-F238E27FC236}">
                  <a16:creationId xmlns:a16="http://schemas.microsoft.com/office/drawing/2014/main" id="{7BBD1A38-61AA-4DA2-9EC4-2B5A16882F32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11">
              <a:extLst>
                <a:ext uri="{FF2B5EF4-FFF2-40B4-BE49-F238E27FC236}">
                  <a16:creationId xmlns:a16="http://schemas.microsoft.com/office/drawing/2014/main" id="{4D409948-1ECF-4446-AB3D-CFB31D8DEB2F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12">
              <a:extLst>
                <a:ext uri="{FF2B5EF4-FFF2-40B4-BE49-F238E27FC236}">
                  <a16:creationId xmlns:a16="http://schemas.microsoft.com/office/drawing/2014/main" id="{0A0A6218-9C09-4E9B-A567-EDE8C0DF061E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13">
              <a:extLst>
                <a:ext uri="{FF2B5EF4-FFF2-40B4-BE49-F238E27FC236}">
                  <a16:creationId xmlns:a16="http://schemas.microsoft.com/office/drawing/2014/main" id="{C085DE02-52A6-4A7F-81B6-1090D198CA99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14">
              <a:extLst>
                <a:ext uri="{FF2B5EF4-FFF2-40B4-BE49-F238E27FC236}">
                  <a16:creationId xmlns:a16="http://schemas.microsoft.com/office/drawing/2014/main" id="{6A833559-66ED-4C25-A44E-25DDF4CBFF31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15">
              <a:extLst>
                <a:ext uri="{FF2B5EF4-FFF2-40B4-BE49-F238E27FC236}">
                  <a16:creationId xmlns:a16="http://schemas.microsoft.com/office/drawing/2014/main" id="{2CA493FC-CF34-43B0-83F3-33A0F9049338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16">
              <a:extLst>
                <a:ext uri="{FF2B5EF4-FFF2-40B4-BE49-F238E27FC236}">
                  <a16:creationId xmlns:a16="http://schemas.microsoft.com/office/drawing/2014/main" id="{9A3C6A8F-B467-4219-97FC-F11B1B2B3151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17">
              <a:extLst>
                <a:ext uri="{FF2B5EF4-FFF2-40B4-BE49-F238E27FC236}">
                  <a16:creationId xmlns:a16="http://schemas.microsoft.com/office/drawing/2014/main" id="{D3276348-98FB-4022-A47E-010B98EDAB3A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18">
              <a:extLst>
                <a:ext uri="{FF2B5EF4-FFF2-40B4-BE49-F238E27FC236}">
                  <a16:creationId xmlns:a16="http://schemas.microsoft.com/office/drawing/2014/main" id="{04DD1182-F475-4D15-A952-8C68339C9832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19">
              <a:extLst>
                <a:ext uri="{FF2B5EF4-FFF2-40B4-BE49-F238E27FC236}">
                  <a16:creationId xmlns:a16="http://schemas.microsoft.com/office/drawing/2014/main" id="{089A4380-BAEA-4D0F-AE7C-E8B765B6BEFB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20">
              <a:extLst>
                <a:ext uri="{FF2B5EF4-FFF2-40B4-BE49-F238E27FC236}">
                  <a16:creationId xmlns:a16="http://schemas.microsoft.com/office/drawing/2014/main" id="{CE467E29-891B-461C-A4BC-47CD426553F9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21">
              <a:extLst>
                <a:ext uri="{FF2B5EF4-FFF2-40B4-BE49-F238E27FC236}">
                  <a16:creationId xmlns:a16="http://schemas.microsoft.com/office/drawing/2014/main" id="{80AC44EE-CA8B-43F2-9646-B7FB5E069998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22">
              <a:extLst>
                <a:ext uri="{FF2B5EF4-FFF2-40B4-BE49-F238E27FC236}">
                  <a16:creationId xmlns:a16="http://schemas.microsoft.com/office/drawing/2014/main" id="{D475FF3E-E28D-468C-B308-F3F0E680D68F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23">
              <a:extLst>
                <a:ext uri="{FF2B5EF4-FFF2-40B4-BE49-F238E27FC236}">
                  <a16:creationId xmlns:a16="http://schemas.microsoft.com/office/drawing/2014/main" id="{1DD9F04F-29D2-4580-928A-2B53C66F156E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24">
              <a:extLst>
                <a:ext uri="{FF2B5EF4-FFF2-40B4-BE49-F238E27FC236}">
                  <a16:creationId xmlns:a16="http://schemas.microsoft.com/office/drawing/2014/main" id="{DA601BFE-051A-46DE-9930-6209C9C2D237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25">
              <a:extLst>
                <a:ext uri="{FF2B5EF4-FFF2-40B4-BE49-F238E27FC236}">
                  <a16:creationId xmlns:a16="http://schemas.microsoft.com/office/drawing/2014/main" id="{AAB984FF-5D28-4496-B598-D94A35D64F16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26">
              <a:extLst>
                <a:ext uri="{FF2B5EF4-FFF2-40B4-BE49-F238E27FC236}">
                  <a16:creationId xmlns:a16="http://schemas.microsoft.com/office/drawing/2014/main" id="{17E8BFFF-5E0D-49D7-AB1A-043BFDAD7034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27">
              <a:extLst>
                <a:ext uri="{FF2B5EF4-FFF2-40B4-BE49-F238E27FC236}">
                  <a16:creationId xmlns:a16="http://schemas.microsoft.com/office/drawing/2014/main" id="{5DDC0209-7A9E-43A3-9D4D-06C694F20587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28">
              <a:extLst>
                <a:ext uri="{FF2B5EF4-FFF2-40B4-BE49-F238E27FC236}">
                  <a16:creationId xmlns:a16="http://schemas.microsoft.com/office/drawing/2014/main" id="{7F2BD40C-D51B-4190-845B-DB38C7ABB441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29">
              <a:extLst>
                <a:ext uri="{FF2B5EF4-FFF2-40B4-BE49-F238E27FC236}">
                  <a16:creationId xmlns:a16="http://schemas.microsoft.com/office/drawing/2014/main" id="{C5E3EA5A-CE7A-41FE-AAAC-1D425F71FAFF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30">
              <a:extLst>
                <a:ext uri="{FF2B5EF4-FFF2-40B4-BE49-F238E27FC236}">
                  <a16:creationId xmlns:a16="http://schemas.microsoft.com/office/drawing/2014/main" id="{561EB0B2-CCED-41AC-B063-84C70444C5C5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31">
              <a:extLst>
                <a:ext uri="{FF2B5EF4-FFF2-40B4-BE49-F238E27FC236}">
                  <a16:creationId xmlns:a16="http://schemas.microsoft.com/office/drawing/2014/main" id="{FD0F2473-C03B-410A-B714-5BCE793BAAF1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32">
              <a:extLst>
                <a:ext uri="{FF2B5EF4-FFF2-40B4-BE49-F238E27FC236}">
                  <a16:creationId xmlns:a16="http://schemas.microsoft.com/office/drawing/2014/main" id="{B958AB68-892F-4AE5-9B3E-32CF70BC82D2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33">
              <a:extLst>
                <a:ext uri="{FF2B5EF4-FFF2-40B4-BE49-F238E27FC236}">
                  <a16:creationId xmlns:a16="http://schemas.microsoft.com/office/drawing/2014/main" id="{F6A0EE62-8CA2-4496-A445-C16DB731233F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34">
              <a:extLst>
                <a:ext uri="{FF2B5EF4-FFF2-40B4-BE49-F238E27FC236}">
                  <a16:creationId xmlns:a16="http://schemas.microsoft.com/office/drawing/2014/main" id="{41F367D8-FFDE-4661-B333-287D406C04E5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35">
              <a:extLst>
                <a:ext uri="{FF2B5EF4-FFF2-40B4-BE49-F238E27FC236}">
                  <a16:creationId xmlns:a16="http://schemas.microsoft.com/office/drawing/2014/main" id="{0937D616-EABD-4E2E-976F-5D03EA02F64C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36">
              <a:extLst>
                <a:ext uri="{FF2B5EF4-FFF2-40B4-BE49-F238E27FC236}">
                  <a16:creationId xmlns:a16="http://schemas.microsoft.com/office/drawing/2014/main" id="{F589FFF8-CBAF-45AD-914C-5CCF31AC92CA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37">
              <a:extLst>
                <a:ext uri="{FF2B5EF4-FFF2-40B4-BE49-F238E27FC236}">
                  <a16:creationId xmlns:a16="http://schemas.microsoft.com/office/drawing/2014/main" id="{2B7388DF-550C-4D82-905C-3DE73BB812CE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38">
              <a:extLst>
                <a:ext uri="{FF2B5EF4-FFF2-40B4-BE49-F238E27FC236}">
                  <a16:creationId xmlns:a16="http://schemas.microsoft.com/office/drawing/2014/main" id="{D77F6103-205E-46B9-8C84-F803AE97929A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39">
              <a:extLst>
                <a:ext uri="{FF2B5EF4-FFF2-40B4-BE49-F238E27FC236}">
                  <a16:creationId xmlns:a16="http://schemas.microsoft.com/office/drawing/2014/main" id="{CEA98AB5-5DA5-49BB-86F2-E5760571D800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40">
              <a:extLst>
                <a:ext uri="{FF2B5EF4-FFF2-40B4-BE49-F238E27FC236}">
                  <a16:creationId xmlns:a16="http://schemas.microsoft.com/office/drawing/2014/main" id="{D16C875E-C1CA-4541-BF37-717B0B3503E9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41">
              <a:extLst>
                <a:ext uri="{FF2B5EF4-FFF2-40B4-BE49-F238E27FC236}">
                  <a16:creationId xmlns:a16="http://schemas.microsoft.com/office/drawing/2014/main" id="{D1FC2FD5-9301-45AD-AF16-49F4E03A36F7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42">
              <a:extLst>
                <a:ext uri="{FF2B5EF4-FFF2-40B4-BE49-F238E27FC236}">
                  <a16:creationId xmlns:a16="http://schemas.microsoft.com/office/drawing/2014/main" id="{9F76BF60-5016-4D06-92FC-B6AC249064C5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43">
              <a:extLst>
                <a:ext uri="{FF2B5EF4-FFF2-40B4-BE49-F238E27FC236}">
                  <a16:creationId xmlns:a16="http://schemas.microsoft.com/office/drawing/2014/main" id="{989AD245-45FF-43E9-9D0E-B86AF6674CD1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44">
              <a:extLst>
                <a:ext uri="{FF2B5EF4-FFF2-40B4-BE49-F238E27FC236}">
                  <a16:creationId xmlns:a16="http://schemas.microsoft.com/office/drawing/2014/main" id="{96C94FF1-062D-4722-80E9-83761604C40A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45">
              <a:extLst>
                <a:ext uri="{FF2B5EF4-FFF2-40B4-BE49-F238E27FC236}">
                  <a16:creationId xmlns:a16="http://schemas.microsoft.com/office/drawing/2014/main" id="{B735E979-8326-4BAF-96B0-AE129753EC03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46">
              <a:extLst>
                <a:ext uri="{FF2B5EF4-FFF2-40B4-BE49-F238E27FC236}">
                  <a16:creationId xmlns:a16="http://schemas.microsoft.com/office/drawing/2014/main" id="{81148D2D-33D0-484A-A8BA-39E51AFE2E5B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47">
              <a:extLst>
                <a:ext uri="{FF2B5EF4-FFF2-40B4-BE49-F238E27FC236}">
                  <a16:creationId xmlns:a16="http://schemas.microsoft.com/office/drawing/2014/main" id="{EB0031F8-DB4C-4AF9-9E3B-9692FAD79301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48">
              <a:extLst>
                <a:ext uri="{FF2B5EF4-FFF2-40B4-BE49-F238E27FC236}">
                  <a16:creationId xmlns:a16="http://schemas.microsoft.com/office/drawing/2014/main" id="{C11C7514-4A0F-42BF-B5C9-4407E86DA877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49">
              <a:extLst>
                <a:ext uri="{FF2B5EF4-FFF2-40B4-BE49-F238E27FC236}">
                  <a16:creationId xmlns:a16="http://schemas.microsoft.com/office/drawing/2014/main" id="{887B6BA0-867C-4BF3-A905-8F1E9CEC05BA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50">
              <a:extLst>
                <a:ext uri="{FF2B5EF4-FFF2-40B4-BE49-F238E27FC236}">
                  <a16:creationId xmlns:a16="http://schemas.microsoft.com/office/drawing/2014/main" id="{AEA3DDFC-6955-45FA-B908-3359D1AF8B00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51">
              <a:extLst>
                <a:ext uri="{FF2B5EF4-FFF2-40B4-BE49-F238E27FC236}">
                  <a16:creationId xmlns:a16="http://schemas.microsoft.com/office/drawing/2014/main" id="{3B57427D-3F66-4EFC-AF3F-36B4BA773368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52">
              <a:extLst>
                <a:ext uri="{FF2B5EF4-FFF2-40B4-BE49-F238E27FC236}">
                  <a16:creationId xmlns:a16="http://schemas.microsoft.com/office/drawing/2014/main" id="{50053BD5-BFC3-4574-9234-30F01EA20203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53">
              <a:extLst>
                <a:ext uri="{FF2B5EF4-FFF2-40B4-BE49-F238E27FC236}">
                  <a16:creationId xmlns:a16="http://schemas.microsoft.com/office/drawing/2014/main" id="{BDF141D0-2E52-436E-B716-2A0A7F84C1B8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54">
              <a:extLst>
                <a:ext uri="{FF2B5EF4-FFF2-40B4-BE49-F238E27FC236}">
                  <a16:creationId xmlns:a16="http://schemas.microsoft.com/office/drawing/2014/main" id="{9BE89E2B-38FD-460C-B61A-B05962A6E7FE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55">
              <a:extLst>
                <a:ext uri="{FF2B5EF4-FFF2-40B4-BE49-F238E27FC236}">
                  <a16:creationId xmlns:a16="http://schemas.microsoft.com/office/drawing/2014/main" id="{85BDDE9D-B54A-4BC9-BFD5-AF39C08A364E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56">
              <a:extLst>
                <a:ext uri="{FF2B5EF4-FFF2-40B4-BE49-F238E27FC236}">
                  <a16:creationId xmlns:a16="http://schemas.microsoft.com/office/drawing/2014/main" id="{718931AA-2237-4E09-981E-289299F1E3D2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57">
              <a:extLst>
                <a:ext uri="{FF2B5EF4-FFF2-40B4-BE49-F238E27FC236}">
                  <a16:creationId xmlns:a16="http://schemas.microsoft.com/office/drawing/2014/main" id="{604878F5-3ADC-4D53-A599-D27AC3417FF2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58">
              <a:extLst>
                <a:ext uri="{FF2B5EF4-FFF2-40B4-BE49-F238E27FC236}">
                  <a16:creationId xmlns:a16="http://schemas.microsoft.com/office/drawing/2014/main" id="{42CF86CA-BC16-42E4-93A2-86A812D5FCE0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59">
              <a:extLst>
                <a:ext uri="{FF2B5EF4-FFF2-40B4-BE49-F238E27FC236}">
                  <a16:creationId xmlns:a16="http://schemas.microsoft.com/office/drawing/2014/main" id="{0078536C-1465-4F28-9C84-C326982C18F4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60">
              <a:extLst>
                <a:ext uri="{FF2B5EF4-FFF2-40B4-BE49-F238E27FC236}">
                  <a16:creationId xmlns:a16="http://schemas.microsoft.com/office/drawing/2014/main" id="{EA6090EF-6311-4950-A0B3-B4CEC2259639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61">
              <a:extLst>
                <a:ext uri="{FF2B5EF4-FFF2-40B4-BE49-F238E27FC236}">
                  <a16:creationId xmlns:a16="http://schemas.microsoft.com/office/drawing/2014/main" id="{56FB5ABD-DE46-4B25-8E8D-1677F8F1D7F2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62">
              <a:extLst>
                <a:ext uri="{FF2B5EF4-FFF2-40B4-BE49-F238E27FC236}">
                  <a16:creationId xmlns:a16="http://schemas.microsoft.com/office/drawing/2014/main" id="{427F511E-7D22-4E6F-8C8F-DD4254BCCC99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63">
              <a:extLst>
                <a:ext uri="{FF2B5EF4-FFF2-40B4-BE49-F238E27FC236}">
                  <a16:creationId xmlns:a16="http://schemas.microsoft.com/office/drawing/2014/main" id="{0BB1325A-6B12-4BDA-A89A-A89D659C38AD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64">
              <a:extLst>
                <a:ext uri="{FF2B5EF4-FFF2-40B4-BE49-F238E27FC236}">
                  <a16:creationId xmlns:a16="http://schemas.microsoft.com/office/drawing/2014/main" id="{6B325323-2527-42AB-B198-1E4677C1D4B9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65">
              <a:extLst>
                <a:ext uri="{FF2B5EF4-FFF2-40B4-BE49-F238E27FC236}">
                  <a16:creationId xmlns:a16="http://schemas.microsoft.com/office/drawing/2014/main" id="{B740F82C-3F37-49C8-BEA4-F72751025721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dd66">
              <a:extLst>
                <a:ext uri="{FF2B5EF4-FFF2-40B4-BE49-F238E27FC236}">
                  <a16:creationId xmlns:a16="http://schemas.microsoft.com/office/drawing/2014/main" id="{7FE0022E-D2C2-4C88-B9F1-18402E5914E4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dd67">
              <a:extLst>
                <a:ext uri="{FF2B5EF4-FFF2-40B4-BE49-F238E27FC236}">
                  <a16:creationId xmlns:a16="http://schemas.microsoft.com/office/drawing/2014/main" id="{7BFC2A7B-708D-41A8-9603-6099DB9F064C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dd68">
              <a:extLst>
                <a:ext uri="{FF2B5EF4-FFF2-40B4-BE49-F238E27FC236}">
                  <a16:creationId xmlns:a16="http://schemas.microsoft.com/office/drawing/2014/main" id="{38BCB5F7-9E5E-4B05-9F13-0BC24F1E89ED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7" name="dd69">
              <a:extLst>
                <a:ext uri="{FF2B5EF4-FFF2-40B4-BE49-F238E27FC236}">
                  <a16:creationId xmlns:a16="http://schemas.microsoft.com/office/drawing/2014/main" id="{9C1D7DE6-D36C-4DBE-87D5-4CE0DE1E94F0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9" name="SectionHeader">
            <a:extLst>
              <a:ext uri="{FF2B5EF4-FFF2-40B4-BE49-F238E27FC236}">
                <a16:creationId xmlns:a16="http://schemas.microsoft.com/office/drawing/2014/main" id="{A271C423-69BC-4C06-9B90-63103425E0D0}"/>
              </a:ext>
            </a:extLst>
          </p:cNvPr>
          <p:cNvSpPr txBox="1"/>
          <p:nvPr/>
        </p:nvSpPr>
        <p:spPr>
          <a:xfrm>
            <a:off x="14814552" y="5048402"/>
            <a:ext cx="293719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В ЭТОМ РАЗДЕЛЕ · 14</a:t>
            </a:r>
          </a:p>
        </p:txBody>
      </p:sp>
      <p:sp>
        <p:nvSpPr>
          <p:cNvPr id="134" name="Num1">
            <a:extLst>
              <a:ext uri="{FF2B5EF4-FFF2-40B4-BE49-F238E27FC236}">
                <a16:creationId xmlns:a16="http://schemas.microsoft.com/office/drawing/2014/main" id="{8CC99767-1DDB-475B-8EFD-16A783EA722B}"/>
              </a:ext>
            </a:extLst>
          </p:cNvPr>
          <p:cNvSpPr/>
          <p:nvPr/>
        </p:nvSpPr>
        <p:spPr>
          <a:xfrm>
            <a:off x="14823439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35" name="Item">
            <a:extLst>
              <a:ext uri="{FF2B5EF4-FFF2-40B4-BE49-F238E27FC236}">
                <a16:creationId xmlns:a16="http://schemas.microsoft.com/office/drawing/2014/main" id="{610342C2-7BA2-465B-84B4-C601A80C17C9}"/>
              </a:ext>
            </a:extLst>
          </p:cNvPr>
          <p:cNvSpPr txBox="1"/>
          <p:nvPr/>
        </p:nvSpPr>
        <p:spPr>
          <a:xfrm>
            <a:off x="15576552" y="5645328"/>
            <a:ext cx="1254125" cy="409766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522">
                <a:solidFill>
                  <a:srgbClr val="000000"/>
                </a:solidFill>
                <a:latin typeface="Montserrat" panose="00000500000000000000" pitchFamily="2" charset="-52"/>
              </a:rPr>
              <a:t>Ember</a:t>
            </a:r>
            <a:endParaRPr lang="ru-RU" sz="2522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36" name="Num2">
            <a:extLst>
              <a:ext uri="{FF2B5EF4-FFF2-40B4-BE49-F238E27FC236}">
                <a16:creationId xmlns:a16="http://schemas.microsoft.com/office/drawing/2014/main" id="{2205889C-7B67-4F21-81F8-3E388D0AB413}"/>
              </a:ext>
            </a:extLst>
          </p:cNvPr>
          <p:cNvSpPr/>
          <p:nvPr/>
        </p:nvSpPr>
        <p:spPr>
          <a:xfrm>
            <a:off x="14823439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37" name="Item">
            <a:extLst>
              <a:ext uri="{FF2B5EF4-FFF2-40B4-BE49-F238E27FC236}">
                <a16:creationId xmlns:a16="http://schemas.microsoft.com/office/drawing/2014/main" id="{F5C40B1B-FCC1-42C1-8A56-11A113102E38}"/>
              </a:ext>
            </a:extLst>
          </p:cNvPr>
          <p:cNvSpPr txBox="1"/>
          <p:nvPr/>
        </p:nvSpPr>
        <p:spPr>
          <a:xfrm>
            <a:off x="15576550" y="6381928"/>
            <a:ext cx="2243138" cy="409766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522">
                <a:solidFill>
                  <a:srgbClr val="000000"/>
                </a:solidFill>
                <a:latin typeface="Montserrat" panose="00000500000000000000" pitchFamily="2" charset="-52"/>
              </a:rPr>
              <a:t>Power Beam</a:t>
            </a:r>
            <a:endParaRPr lang="ru-RU" sz="2522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38" name="Num3">
            <a:extLst>
              <a:ext uri="{FF2B5EF4-FFF2-40B4-BE49-F238E27FC236}">
                <a16:creationId xmlns:a16="http://schemas.microsoft.com/office/drawing/2014/main" id="{14C18F3C-9F0B-4351-90AE-4E581FDA08AB}"/>
              </a:ext>
            </a:extLst>
          </p:cNvPr>
          <p:cNvSpPr/>
          <p:nvPr/>
        </p:nvSpPr>
        <p:spPr>
          <a:xfrm>
            <a:off x="14823439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39" name="Item">
            <a:extLst>
              <a:ext uri="{FF2B5EF4-FFF2-40B4-BE49-F238E27FC236}">
                <a16:creationId xmlns:a16="http://schemas.microsoft.com/office/drawing/2014/main" id="{DE276379-33A9-41CF-A226-37A2BDEFC4D5}"/>
              </a:ext>
            </a:extLst>
          </p:cNvPr>
          <p:cNvSpPr txBox="1"/>
          <p:nvPr/>
        </p:nvSpPr>
        <p:spPr>
          <a:xfrm>
            <a:off x="15576550" y="7118528"/>
            <a:ext cx="1766888" cy="409766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522">
                <a:solidFill>
                  <a:srgbClr val="000000"/>
                </a:solidFill>
                <a:latin typeface="Montserrat" panose="00000500000000000000" pitchFamily="2" charset="-52"/>
              </a:rPr>
              <a:t>Funky Set</a:t>
            </a:r>
            <a:endParaRPr lang="ru-RU" sz="2522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40" name="Num4">
            <a:extLst>
              <a:ext uri="{FF2B5EF4-FFF2-40B4-BE49-F238E27FC236}">
                <a16:creationId xmlns:a16="http://schemas.microsoft.com/office/drawing/2014/main" id="{0E44E7AC-8973-4988-AD38-0602741D84DC}"/>
              </a:ext>
            </a:extLst>
          </p:cNvPr>
          <p:cNvSpPr/>
          <p:nvPr/>
        </p:nvSpPr>
        <p:spPr>
          <a:xfrm>
            <a:off x="14823439" y="77990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4</a:t>
            </a:r>
          </a:p>
        </p:txBody>
      </p:sp>
      <p:sp>
        <p:nvSpPr>
          <p:cNvPr id="141" name="Item">
            <a:extLst>
              <a:ext uri="{FF2B5EF4-FFF2-40B4-BE49-F238E27FC236}">
                <a16:creationId xmlns:a16="http://schemas.microsoft.com/office/drawing/2014/main" id="{6C7EEA7D-6843-4036-A791-E73038D3CB6E}"/>
              </a:ext>
            </a:extLst>
          </p:cNvPr>
          <p:cNvSpPr txBox="1"/>
          <p:nvPr/>
        </p:nvSpPr>
        <p:spPr>
          <a:xfrm>
            <a:off x="15576552" y="7855128"/>
            <a:ext cx="1838325" cy="409766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522">
                <a:solidFill>
                  <a:srgbClr val="000000"/>
                </a:solidFill>
                <a:latin typeface="Montserrat" panose="00000500000000000000" pitchFamily="2" charset="-52"/>
              </a:rPr>
              <a:t>Small Idea</a:t>
            </a:r>
            <a:endParaRPr lang="ru-RU" sz="2522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42" name="Num5">
            <a:extLst>
              <a:ext uri="{FF2B5EF4-FFF2-40B4-BE49-F238E27FC236}">
                <a16:creationId xmlns:a16="http://schemas.microsoft.com/office/drawing/2014/main" id="{F05CEE96-5E1E-4A24-BC67-02FC57729296}"/>
              </a:ext>
            </a:extLst>
          </p:cNvPr>
          <p:cNvSpPr/>
          <p:nvPr/>
        </p:nvSpPr>
        <p:spPr>
          <a:xfrm>
            <a:off x="14823439" y="85356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5</a:t>
            </a:r>
          </a:p>
        </p:txBody>
      </p:sp>
      <p:sp>
        <p:nvSpPr>
          <p:cNvPr id="143" name="Item">
            <a:extLst>
              <a:ext uri="{FF2B5EF4-FFF2-40B4-BE49-F238E27FC236}">
                <a16:creationId xmlns:a16="http://schemas.microsoft.com/office/drawing/2014/main" id="{D431E9FB-E9E6-465E-B8D9-F84F1E63BD4D}"/>
              </a:ext>
            </a:extLst>
          </p:cNvPr>
          <p:cNvSpPr txBox="1"/>
          <p:nvPr/>
        </p:nvSpPr>
        <p:spPr>
          <a:xfrm>
            <a:off x="15576552" y="8591728"/>
            <a:ext cx="2409825" cy="409766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522">
                <a:solidFill>
                  <a:srgbClr val="000000"/>
                </a:solidFill>
                <a:latin typeface="Montserrat" panose="00000500000000000000" pitchFamily="2" charset="-52"/>
              </a:rPr>
              <a:t>Welcome Box</a:t>
            </a:r>
            <a:endParaRPr lang="ru-RU" sz="2522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44" name="Num6">
            <a:extLst>
              <a:ext uri="{FF2B5EF4-FFF2-40B4-BE49-F238E27FC236}">
                <a16:creationId xmlns:a16="http://schemas.microsoft.com/office/drawing/2014/main" id="{BF75BF53-E42C-48B3-A6E9-6E4798C8BD92}"/>
              </a:ext>
            </a:extLst>
          </p:cNvPr>
          <p:cNvSpPr/>
          <p:nvPr/>
        </p:nvSpPr>
        <p:spPr>
          <a:xfrm>
            <a:off x="14823439" y="9272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6</a:t>
            </a:r>
          </a:p>
        </p:txBody>
      </p:sp>
      <p:sp>
        <p:nvSpPr>
          <p:cNvPr id="145" name="Item">
            <a:extLst>
              <a:ext uri="{FF2B5EF4-FFF2-40B4-BE49-F238E27FC236}">
                <a16:creationId xmlns:a16="http://schemas.microsoft.com/office/drawing/2014/main" id="{CF3EB3C1-6810-4ED1-8655-59BA0E8FE2A6}"/>
              </a:ext>
            </a:extLst>
          </p:cNvPr>
          <p:cNvSpPr txBox="1"/>
          <p:nvPr/>
        </p:nvSpPr>
        <p:spPr>
          <a:xfrm>
            <a:off x="15576550" y="9328328"/>
            <a:ext cx="3098800" cy="409766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522">
                <a:solidFill>
                  <a:srgbClr val="000000"/>
                </a:solidFill>
                <a:latin typeface="Montserrat" panose="00000500000000000000" pitchFamily="2" charset="-52"/>
              </a:rPr>
              <a:t>Smart Lunch Pack</a:t>
            </a:r>
            <a:endParaRPr lang="ru-RU" sz="2522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46" name="Num7">
            <a:extLst>
              <a:ext uri="{FF2B5EF4-FFF2-40B4-BE49-F238E27FC236}">
                <a16:creationId xmlns:a16="http://schemas.microsoft.com/office/drawing/2014/main" id="{86819B01-F7A0-4591-9CDE-EB08F3F55E56}"/>
              </a:ext>
            </a:extLst>
          </p:cNvPr>
          <p:cNvSpPr/>
          <p:nvPr/>
        </p:nvSpPr>
        <p:spPr>
          <a:xfrm>
            <a:off x="14823439" y="10008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7</a:t>
            </a:r>
          </a:p>
        </p:txBody>
      </p:sp>
      <p:sp>
        <p:nvSpPr>
          <p:cNvPr id="147" name="Item">
            <a:extLst>
              <a:ext uri="{FF2B5EF4-FFF2-40B4-BE49-F238E27FC236}">
                <a16:creationId xmlns:a16="http://schemas.microsoft.com/office/drawing/2014/main" id="{437F130D-38E7-463D-81ED-CF7FB057F542}"/>
              </a:ext>
            </a:extLst>
          </p:cNvPr>
          <p:cNvSpPr txBox="1"/>
          <p:nvPr/>
        </p:nvSpPr>
        <p:spPr>
          <a:xfrm>
            <a:off x="15576550" y="10064928"/>
            <a:ext cx="1944688" cy="409766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522">
                <a:solidFill>
                  <a:srgbClr val="000000"/>
                </a:solidFill>
                <a:latin typeface="Montserrat" panose="00000500000000000000" pitchFamily="2" charset="-52"/>
              </a:rPr>
              <a:t>Readypack</a:t>
            </a:r>
            <a:endParaRPr lang="ru-RU" sz="2522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48" name="Num8">
            <a:extLst>
              <a:ext uri="{FF2B5EF4-FFF2-40B4-BE49-F238E27FC236}">
                <a16:creationId xmlns:a16="http://schemas.microsoft.com/office/drawing/2014/main" id="{DE535070-3E55-4EC4-ADFF-609D916A1DEC}"/>
              </a:ext>
            </a:extLst>
          </p:cNvPr>
          <p:cNvSpPr/>
          <p:nvPr/>
        </p:nvSpPr>
        <p:spPr>
          <a:xfrm>
            <a:off x="19153505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8</a:t>
            </a:r>
          </a:p>
        </p:txBody>
      </p:sp>
      <p:sp>
        <p:nvSpPr>
          <p:cNvPr id="149" name="Item">
            <a:extLst>
              <a:ext uri="{FF2B5EF4-FFF2-40B4-BE49-F238E27FC236}">
                <a16:creationId xmlns:a16="http://schemas.microsoft.com/office/drawing/2014/main" id="{49D0236C-0517-4720-A9D4-3E99E807F561}"/>
              </a:ext>
            </a:extLst>
          </p:cNvPr>
          <p:cNvSpPr txBox="1"/>
          <p:nvPr/>
        </p:nvSpPr>
        <p:spPr>
          <a:xfrm>
            <a:off x="19906614" y="5645328"/>
            <a:ext cx="1284288" cy="409766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522">
                <a:solidFill>
                  <a:srgbClr val="000000"/>
                </a:solidFill>
                <a:latin typeface="Montserrat" panose="00000500000000000000" pitchFamily="2" charset="-52"/>
              </a:rPr>
              <a:t>MixPro</a:t>
            </a:r>
            <a:endParaRPr lang="ru-RU" sz="2522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50" name="Num9">
            <a:extLst>
              <a:ext uri="{FF2B5EF4-FFF2-40B4-BE49-F238E27FC236}">
                <a16:creationId xmlns:a16="http://schemas.microsoft.com/office/drawing/2014/main" id="{10B8F848-97D1-4B37-92BC-626CE1D4E8CB}"/>
              </a:ext>
            </a:extLst>
          </p:cNvPr>
          <p:cNvSpPr/>
          <p:nvPr/>
        </p:nvSpPr>
        <p:spPr>
          <a:xfrm>
            <a:off x="19153505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9</a:t>
            </a:r>
          </a:p>
        </p:txBody>
      </p:sp>
      <p:sp>
        <p:nvSpPr>
          <p:cNvPr id="151" name="Item">
            <a:extLst>
              <a:ext uri="{FF2B5EF4-FFF2-40B4-BE49-F238E27FC236}">
                <a16:creationId xmlns:a16="http://schemas.microsoft.com/office/drawing/2014/main" id="{9E961A3D-7DB6-4715-B4DA-49D5BF5D2522}"/>
              </a:ext>
            </a:extLst>
          </p:cNvPr>
          <p:cNvSpPr txBox="1"/>
          <p:nvPr/>
        </p:nvSpPr>
        <p:spPr>
          <a:xfrm>
            <a:off x="19906614" y="6381928"/>
            <a:ext cx="1512888" cy="409766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522">
                <a:solidFill>
                  <a:srgbClr val="000000"/>
                </a:solidFill>
                <a:latin typeface="Montserrat" panose="00000500000000000000" pitchFamily="2" charset="-52"/>
              </a:rPr>
              <a:t>Officekit</a:t>
            </a:r>
            <a:endParaRPr lang="ru-RU" sz="2522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52" name="Num10">
            <a:extLst>
              <a:ext uri="{FF2B5EF4-FFF2-40B4-BE49-F238E27FC236}">
                <a16:creationId xmlns:a16="http://schemas.microsoft.com/office/drawing/2014/main" id="{9F93AB36-69DA-415B-A384-0E3DD490B8BF}"/>
              </a:ext>
            </a:extLst>
          </p:cNvPr>
          <p:cNvSpPr/>
          <p:nvPr/>
        </p:nvSpPr>
        <p:spPr>
          <a:xfrm>
            <a:off x="19153505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10</a:t>
            </a:r>
          </a:p>
        </p:txBody>
      </p:sp>
      <p:sp>
        <p:nvSpPr>
          <p:cNvPr id="153" name="Item">
            <a:extLst>
              <a:ext uri="{FF2B5EF4-FFF2-40B4-BE49-F238E27FC236}">
                <a16:creationId xmlns:a16="http://schemas.microsoft.com/office/drawing/2014/main" id="{DE4CAE48-12CB-43FD-B208-635A5A0A44C9}"/>
              </a:ext>
            </a:extLst>
          </p:cNvPr>
          <p:cNvSpPr txBox="1"/>
          <p:nvPr/>
        </p:nvSpPr>
        <p:spPr>
          <a:xfrm>
            <a:off x="19906614" y="7118528"/>
            <a:ext cx="4300538" cy="409766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522">
                <a:solidFill>
                  <a:srgbClr val="000000"/>
                </a:solidFill>
                <a:latin typeface="Montserrat" panose="00000500000000000000" pitchFamily="2" charset="-52"/>
              </a:rPr>
              <a:t>Кружка, блокнот и ручка</a:t>
            </a:r>
          </a:p>
        </p:txBody>
      </p:sp>
      <p:sp>
        <p:nvSpPr>
          <p:cNvPr id="154" name="Num11">
            <a:extLst>
              <a:ext uri="{FF2B5EF4-FFF2-40B4-BE49-F238E27FC236}">
                <a16:creationId xmlns:a16="http://schemas.microsoft.com/office/drawing/2014/main" id="{114E167D-7A43-41D6-A578-8688BA103D45}"/>
              </a:ext>
            </a:extLst>
          </p:cNvPr>
          <p:cNvSpPr/>
          <p:nvPr/>
        </p:nvSpPr>
        <p:spPr>
          <a:xfrm>
            <a:off x="19153505" y="77990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11</a:t>
            </a:r>
          </a:p>
        </p:txBody>
      </p:sp>
      <p:sp>
        <p:nvSpPr>
          <p:cNvPr id="155" name="Item">
            <a:extLst>
              <a:ext uri="{FF2B5EF4-FFF2-40B4-BE49-F238E27FC236}">
                <a16:creationId xmlns:a16="http://schemas.microsoft.com/office/drawing/2014/main" id="{C6A03519-5A31-4514-BB9F-C25595C95B07}"/>
              </a:ext>
            </a:extLst>
          </p:cNvPr>
          <p:cNvSpPr txBox="1"/>
          <p:nvPr/>
        </p:nvSpPr>
        <p:spPr>
          <a:xfrm>
            <a:off x="19906616" y="7855128"/>
            <a:ext cx="1611313" cy="409766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522">
                <a:solidFill>
                  <a:srgbClr val="000000"/>
                </a:solidFill>
                <a:latin typeface="Montserrat" panose="00000500000000000000" pitchFamily="2" charset="-52"/>
              </a:rPr>
              <a:t>Dynamic</a:t>
            </a:r>
            <a:endParaRPr lang="ru-RU" sz="2522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56" name="Num12">
            <a:extLst>
              <a:ext uri="{FF2B5EF4-FFF2-40B4-BE49-F238E27FC236}">
                <a16:creationId xmlns:a16="http://schemas.microsoft.com/office/drawing/2014/main" id="{F1DC2CB5-C6A0-474C-9269-918E0D3941B8}"/>
              </a:ext>
            </a:extLst>
          </p:cNvPr>
          <p:cNvSpPr/>
          <p:nvPr/>
        </p:nvSpPr>
        <p:spPr>
          <a:xfrm>
            <a:off x="19153505" y="85356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12</a:t>
            </a:r>
          </a:p>
        </p:txBody>
      </p:sp>
      <p:sp>
        <p:nvSpPr>
          <p:cNvPr id="157" name="Item">
            <a:extLst>
              <a:ext uri="{FF2B5EF4-FFF2-40B4-BE49-F238E27FC236}">
                <a16:creationId xmlns:a16="http://schemas.microsoft.com/office/drawing/2014/main" id="{156C4CD1-7090-40EB-A3EF-3EF6484D601D}"/>
              </a:ext>
            </a:extLst>
          </p:cNvPr>
          <p:cNvSpPr txBox="1"/>
          <p:nvPr/>
        </p:nvSpPr>
        <p:spPr>
          <a:xfrm>
            <a:off x="19906616" y="8591728"/>
            <a:ext cx="1711325" cy="409766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522">
                <a:solidFill>
                  <a:srgbClr val="000000"/>
                </a:solidFill>
                <a:latin typeface="Montserrat" panose="00000500000000000000" pitchFamily="2" charset="-52"/>
              </a:rPr>
              <a:t>Welcome</a:t>
            </a:r>
            <a:endParaRPr lang="ru-RU" sz="2522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58" name="Num13">
            <a:extLst>
              <a:ext uri="{FF2B5EF4-FFF2-40B4-BE49-F238E27FC236}">
                <a16:creationId xmlns:a16="http://schemas.microsoft.com/office/drawing/2014/main" id="{CD7344D2-07F8-4A25-824B-341CB92B9707}"/>
              </a:ext>
            </a:extLst>
          </p:cNvPr>
          <p:cNvSpPr/>
          <p:nvPr/>
        </p:nvSpPr>
        <p:spPr>
          <a:xfrm>
            <a:off x="19153505" y="9272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13</a:t>
            </a:r>
          </a:p>
        </p:txBody>
      </p:sp>
      <p:sp>
        <p:nvSpPr>
          <p:cNvPr id="159" name="Item">
            <a:extLst>
              <a:ext uri="{FF2B5EF4-FFF2-40B4-BE49-F238E27FC236}">
                <a16:creationId xmlns:a16="http://schemas.microsoft.com/office/drawing/2014/main" id="{7CF5FE36-16B9-49D1-9A2B-E52D273986C0}"/>
              </a:ext>
            </a:extLst>
          </p:cNvPr>
          <p:cNvSpPr txBox="1"/>
          <p:nvPr/>
        </p:nvSpPr>
        <p:spPr>
          <a:xfrm>
            <a:off x="19906616" y="9328328"/>
            <a:ext cx="1171575" cy="409766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522">
                <a:solidFill>
                  <a:srgbClr val="000000"/>
                </a:solidFill>
                <a:latin typeface="Montserrat" panose="00000500000000000000" pitchFamily="2" charset="-52"/>
              </a:rPr>
              <a:t>Flame</a:t>
            </a:r>
            <a:endParaRPr lang="ru-RU" sz="2522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60" name="Num14">
            <a:extLst>
              <a:ext uri="{FF2B5EF4-FFF2-40B4-BE49-F238E27FC236}">
                <a16:creationId xmlns:a16="http://schemas.microsoft.com/office/drawing/2014/main" id="{E2F599FB-CACA-4BC7-A232-61432D110420}"/>
              </a:ext>
            </a:extLst>
          </p:cNvPr>
          <p:cNvSpPr/>
          <p:nvPr/>
        </p:nvSpPr>
        <p:spPr>
          <a:xfrm>
            <a:off x="19153505" y="10008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14</a:t>
            </a:r>
          </a:p>
        </p:txBody>
      </p:sp>
      <p:sp>
        <p:nvSpPr>
          <p:cNvPr id="161" name="Item">
            <a:extLst>
              <a:ext uri="{FF2B5EF4-FFF2-40B4-BE49-F238E27FC236}">
                <a16:creationId xmlns:a16="http://schemas.microsoft.com/office/drawing/2014/main" id="{9BEDE60C-0D42-420F-AA93-493ABC7793BA}"/>
              </a:ext>
            </a:extLst>
          </p:cNvPr>
          <p:cNvSpPr txBox="1"/>
          <p:nvPr/>
        </p:nvSpPr>
        <p:spPr>
          <a:xfrm>
            <a:off x="19906614" y="10064928"/>
            <a:ext cx="1214438" cy="409766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522">
                <a:solidFill>
                  <a:srgbClr val="000000"/>
                </a:solidFill>
                <a:latin typeface="Montserrat" panose="00000500000000000000" pitchFamily="2" charset="-52"/>
              </a:rPr>
              <a:t>Artkits</a:t>
            </a:r>
            <a:endParaRPr lang="ru-RU" sz="2522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68" name="TileAccent">
            <a:extLst>
              <a:ext uri="{FF2B5EF4-FFF2-40B4-BE49-F238E27FC236}">
                <a16:creationId xmlns:a16="http://schemas.microsoft.com/office/drawing/2014/main" id="{B788CB45-C6BB-4002-AF9D-818760951880}"/>
              </a:ext>
            </a:extLst>
          </p:cNvPr>
          <p:cNvSpPr/>
          <p:nvPr/>
        </p:nvSpPr>
        <p:spPr>
          <a:xfrm>
            <a:off x="6858000" y="6858000"/>
            <a:ext cx="6858000" cy="6858000"/>
          </a:xfrm>
          <a:prstGeom prst="rect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59A404-54D4-4ADB-99FD-D69AC87BCCC9}"/>
              </a:ext>
            </a:extLst>
          </p:cNvPr>
          <p:cNvSpPr txBox="1"/>
          <p:nvPr/>
        </p:nvSpPr>
        <p:spPr>
          <a:xfrm>
            <a:off x="6896100" y="8128000"/>
            <a:ext cx="6604000" cy="2540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5000">
                <a:solidFill>
                  <a:srgbClr val="FFFFFF"/>
                </a:solidFill>
                <a:latin typeface="Montserrat ExtraBold" panose="00000900000000000000" pitchFamily="2" charset="-52"/>
              </a:rPr>
              <a:t>14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BBAADC-3F7D-497B-9A4A-891FDA06C229}"/>
              </a:ext>
            </a:extLst>
          </p:cNvPr>
          <p:cNvSpPr txBox="1"/>
          <p:nvPr/>
        </p:nvSpPr>
        <p:spPr>
          <a:xfrm>
            <a:off x="6896100" y="10541000"/>
            <a:ext cx="6604000" cy="55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3400">
                <a:solidFill>
                  <a:srgbClr val="FFFFFF"/>
                </a:solidFill>
                <a:latin typeface="Montserrat SemiBold" panose="00000700000000000000" pitchFamily="2" charset="-52"/>
              </a:rPr>
              <a:t>наборов</a:t>
            </a:r>
          </a:p>
        </p:txBody>
      </p:sp>
      <p:pic>
        <p:nvPicPr>
          <p:cNvPr id="170" name="Logo">
            <a:extLst>
              <a:ext uri="{FF2B5EF4-FFF2-40B4-BE49-F238E27FC236}">
                <a16:creationId xmlns:a16="http://schemas.microsoft.com/office/drawing/2014/main" id="{245C33DF-ED3F-478E-A566-26419C0A5E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842489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7120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BgLeft">
            <a:extLst>
              <a:ext uri="{FF2B5EF4-FFF2-40B4-BE49-F238E27FC236}">
                <a16:creationId xmlns:a16="http://schemas.microsoft.com/office/drawing/2014/main" id="{3BFA00F9-508E-4DCC-BC81-20E05901715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41000" cy="137160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314937A1-FA20-4C2E-93AA-598BFF550828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0"/>
            <a:ext cx="13716000" cy="13716000"/>
          </a:xfrm>
          <a:prstGeom prst="rect">
            <a:avLst/>
          </a:prstGeom>
        </p:spPr>
      </p:pic>
      <p:sp>
        <p:nvSpPr>
          <p:cNvPr id="27" name="PerfStrip">
            <a:extLst>
              <a:ext uri="{FF2B5EF4-FFF2-40B4-BE49-F238E27FC236}">
                <a16:creationId xmlns:a16="http://schemas.microsoft.com/office/drawing/2014/main" id="{25060FBA-87F3-44A3-9D23-1A56596BB7C6}"/>
              </a:ext>
            </a:extLst>
          </p:cNvPr>
          <p:cNvSpPr/>
          <p:nvPr/>
        </p:nvSpPr>
        <p:spPr>
          <a:xfrm>
            <a:off x="10541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24509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Kicker">
            <a:extLst>
              <a:ext uri="{FF2B5EF4-FFF2-40B4-BE49-F238E27FC236}">
                <a16:creationId xmlns:a16="http://schemas.microsoft.com/office/drawing/2014/main" id="{1E360486-48CA-40CD-A133-14D6A1302FA2}"/>
              </a:ext>
            </a:extLst>
          </p:cNvPr>
          <p:cNvSpPr txBox="1"/>
          <p:nvPr/>
        </p:nvSpPr>
        <p:spPr>
          <a:xfrm>
            <a:off x="980440" y="878535"/>
            <a:ext cx="264699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pc="195">
                <a:solidFill>
                  <a:srgbClr val="333440"/>
                </a:solidFill>
                <a:latin typeface="Montserrat SemiBold" panose="00000700000000000000" pitchFamily="2" charset="-52"/>
              </a:rPr>
              <a:t>WELCOME PACKS</a:t>
            </a:r>
            <a:endParaRPr lang="ru-RU" spc="195">
              <a:solidFill>
                <a:srgbClr val="333440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29" name="Title">
            <a:hlinkClick r:id="rId5"/>
            <a:extLst>
              <a:ext uri="{FF2B5EF4-FFF2-40B4-BE49-F238E27FC236}">
                <a16:creationId xmlns:a16="http://schemas.microsoft.com/office/drawing/2014/main" id="{9AE16703-429C-40D0-909B-03B3D05F3B85}"/>
              </a:ext>
            </a:extLst>
          </p:cNvPr>
          <p:cNvSpPr txBox="1"/>
          <p:nvPr/>
        </p:nvSpPr>
        <p:spPr>
          <a:xfrm>
            <a:off x="971550" y="1360201"/>
            <a:ext cx="2844800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5320">
                <a:gradFill flip="none" rotWithShape="1">
                  <a:gsLst>
                    <a:gs pos="0">
                      <a:srgbClr val="24509A"/>
                    </a:gs>
                    <a:gs pos="100000">
                      <a:srgbClr val="0E2147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EMBER</a:t>
            </a:r>
            <a:endParaRPr lang="ru-RU" sz="5320">
              <a:gradFill flip="none" rotWithShape="1">
                <a:gsLst>
                  <a:gs pos="0">
                    <a:srgbClr val="24509A"/>
                  </a:gs>
                  <a:gs pos="100000">
                    <a:srgbClr val="0E2147"/>
                  </a:gs>
                </a:gsLst>
                <a:lin ang="9060000" scaled="1"/>
                <a:tileRect/>
              </a:gradFill>
              <a:latin typeface="Montserrat ExtraBold" panose="00000900000000000000" pitchFamily="2" charset="-52"/>
            </a:endParaRPr>
          </a:p>
        </p:txBody>
      </p:sp>
      <p:pic>
        <p:nvPicPr>
          <p:cNvPr id="31" name="LinkPill">
            <a:hlinkClick r:id="rId5"/>
            <a:extLst>
              <a:ext uri="{FF2B5EF4-FFF2-40B4-BE49-F238E27FC236}">
                <a16:creationId xmlns:a16="http://schemas.microsoft.com/office/drawing/2014/main" id="{62F149EB-ABE3-4852-B7EA-6A8528701224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250"/>
            <a:ext cx="3797300" cy="384810"/>
          </a:xfrm>
          <a:prstGeom prst="rect">
            <a:avLst/>
          </a:prstGeom>
        </p:spPr>
      </p:pic>
      <p:sp>
        <p:nvSpPr>
          <p:cNvPr id="32" name="LinkText">
            <a:hlinkClick r:id="rId5"/>
            <a:extLst>
              <a:ext uri="{FF2B5EF4-FFF2-40B4-BE49-F238E27FC236}">
                <a16:creationId xmlns:a16="http://schemas.microsoft.com/office/drawing/2014/main" id="{8B51DCCC-FD8C-4352-B6B7-E226A85871BF}"/>
              </a:ext>
            </a:extLst>
          </p:cNvPr>
          <p:cNvSpPr txBox="1"/>
          <p:nvPr/>
        </p:nvSpPr>
        <p:spPr>
          <a:xfrm>
            <a:off x="971551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3" name="LinkArrow">
            <a:hlinkClick r:id="rId5"/>
            <a:extLst>
              <a:ext uri="{FF2B5EF4-FFF2-40B4-BE49-F238E27FC236}">
                <a16:creationId xmlns:a16="http://schemas.microsoft.com/office/drawing/2014/main" id="{769E8AE8-57B5-4306-99EC-47747268672A}"/>
              </a:ext>
            </a:extLst>
          </p:cNvPr>
          <p:cNvSpPr/>
          <p:nvPr/>
        </p:nvSpPr>
        <p:spPr>
          <a:xfrm>
            <a:off x="3553460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Subtitle">
            <a:extLst>
              <a:ext uri="{FF2B5EF4-FFF2-40B4-BE49-F238E27FC236}">
                <a16:creationId xmlns:a16="http://schemas.microsoft.com/office/drawing/2014/main" id="{9F09A321-D02C-47AC-85D3-9DCC1E210035}"/>
              </a:ext>
            </a:extLst>
          </p:cNvPr>
          <p:cNvSpPr txBox="1"/>
          <p:nvPr/>
        </p:nvSpPr>
        <p:spPr>
          <a:xfrm>
            <a:off x="971551" y="3004769"/>
            <a:ext cx="6742113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Энергия, планирование, статус —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всё в одном премиальном наборе.</a:t>
            </a:r>
          </a:p>
        </p:txBody>
      </p:sp>
      <p:grpSp>
        <p:nvGrpSpPr>
          <p:cNvPr id="135" name="DottedLine">
            <a:extLst>
              <a:ext uri="{FF2B5EF4-FFF2-40B4-BE49-F238E27FC236}">
                <a16:creationId xmlns:a16="http://schemas.microsoft.com/office/drawing/2014/main" id="{EE19516B-E3E6-4BBE-BFBA-5DDBFD49EFF0}"/>
              </a:ext>
            </a:extLst>
          </p:cNvPr>
          <p:cNvGrpSpPr/>
          <p:nvPr/>
        </p:nvGrpSpPr>
        <p:grpSpPr>
          <a:xfrm>
            <a:off x="0" y="4341495"/>
            <a:ext cx="10476408" cy="21590"/>
            <a:chOff x="0" y="4341495"/>
            <a:chExt cx="10476408" cy="21590"/>
          </a:xfrm>
        </p:grpSpPr>
        <p:sp>
          <p:nvSpPr>
            <p:cNvPr id="35" name="dd0">
              <a:extLst>
                <a:ext uri="{FF2B5EF4-FFF2-40B4-BE49-F238E27FC236}">
                  <a16:creationId xmlns:a16="http://schemas.microsoft.com/office/drawing/2014/main" id="{D86C79BA-E0D4-414E-B41B-D5F7DC798A0C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dd1">
              <a:extLst>
                <a:ext uri="{FF2B5EF4-FFF2-40B4-BE49-F238E27FC236}">
                  <a16:creationId xmlns:a16="http://schemas.microsoft.com/office/drawing/2014/main" id="{02A02B6A-BE25-4AA3-A335-CA17D715C320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dd2">
              <a:extLst>
                <a:ext uri="{FF2B5EF4-FFF2-40B4-BE49-F238E27FC236}">
                  <a16:creationId xmlns:a16="http://schemas.microsoft.com/office/drawing/2014/main" id="{712835CA-4D57-4745-8AF8-3753C9AC438B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dd3">
              <a:extLst>
                <a:ext uri="{FF2B5EF4-FFF2-40B4-BE49-F238E27FC236}">
                  <a16:creationId xmlns:a16="http://schemas.microsoft.com/office/drawing/2014/main" id="{11B305A8-73F3-4C12-B367-B3B2AF85262B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dd4">
              <a:extLst>
                <a:ext uri="{FF2B5EF4-FFF2-40B4-BE49-F238E27FC236}">
                  <a16:creationId xmlns:a16="http://schemas.microsoft.com/office/drawing/2014/main" id="{100AA37D-E328-43B4-BA13-A8E025F21C56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dd5">
              <a:extLst>
                <a:ext uri="{FF2B5EF4-FFF2-40B4-BE49-F238E27FC236}">
                  <a16:creationId xmlns:a16="http://schemas.microsoft.com/office/drawing/2014/main" id="{964BA260-44E2-4718-891B-82DCE4CE4508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6">
              <a:extLst>
                <a:ext uri="{FF2B5EF4-FFF2-40B4-BE49-F238E27FC236}">
                  <a16:creationId xmlns:a16="http://schemas.microsoft.com/office/drawing/2014/main" id="{D30167E6-9501-4B44-B99D-5F52303D03E9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dd7">
              <a:extLst>
                <a:ext uri="{FF2B5EF4-FFF2-40B4-BE49-F238E27FC236}">
                  <a16:creationId xmlns:a16="http://schemas.microsoft.com/office/drawing/2014/main" id="{DCCD3B6D-CA96-4FE9-80AF-25F08B925F86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8">
              <a:extLst>
                <a:ext uri="{FF2B5EF4-FFF2-40B4-BE49-F238E27FC236}">
                  <a16:creationId xmlns:a16="http://schemas.microsoft.com/office/drawing/2014/main" id="{E9A2C700-B035-4BD3-970F-226B84654A62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9">
              <a:extLst>
                <a:ext uri="{FF2B5EF4-FFF2-40B4-BE49-F238E27FC236}">
                  <a16:creationId xmlns:a16="http://schemas.microsoft.com/office/drawing/2014/main" id="{92908443-343C-4093-8FF9-EF0193B20FA4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10">
              <a:extLst>
                <a:ext uri="{FF2B5EF4-FFF2-40B4-BE49-F238E27FC236}">
                  <a16:creationId xmlns:a16="http://schemas.microsoft.com/office/drawing/2014/main" id="{69659B13-7F97-4E18-BBEB-8719E835AAB9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11">
              <a:extLst>
                <a:ext uri="{FF2B5EF4-FFF2-40B4-BE49-F238E27FC236}">
                  <a16:creationId xmlns:a16="http://schemas.microsoft.com/office/drawing/2014/main" id="{C67E6EF1-4B2F-45C5-87CD-2F6129ADC00C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12">
              <a:extLst>
                <a:ext uri="{FF2B5EF4-FFF2-40B4-BE49-F238E27FC236}">
                  <a16:creationId xmlns:a16="http://schemas.microsoft.com/office/drawing/2014/main" id="{F5C57BE3-300C-4DFB-8102-4FE3C799087A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13">
              <a:extLst>
                <a:ext uri="{FF2B5EF4-FFF2-40B4-BE49-F238E27FC236}">
                  <a16:creationId xmlns:a16="http://schemas.microsoft.com/office/drawing/2014/main" id="{DD57AF11-FC28-47F2-813C-2A6FF7AD408A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14">
              <a:extLst>
                <a:ext uri="{FF2B5EF4-FFF2-40B4-BE49-F238E27FC236}">
                  <a16:creationId xmlns:a16="http://schemas.microsoft.com/office/drawing/2014/main" id="{47BD3418-2DBD-49DC-ADF0-71040B2B1C32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15">
              <a:extLst>
                <a:ext uri="{FF2B5EF4-FFF2-40B4-BE49-F238E27FC236}">
                  <a16:creationId xmlns:a16="http://schemas.microsoft.com/office/drawing/2014/main" id="{CBB80C52-D730-4B1F-BB6E-D8EA3AFE5EFE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16">
              <a:extLst>
                <a:ext uri="{FF2B5EF4-FFF2-40B4-BE49-F238E27FC236}">
                  <a16:creationId xmlns:a16="http://schemas.microsoft.com/office/drawing/2014/main" id="{6362DFD8-DD90-4556-9DFB-F092F3A80564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7">
              <a:extLst>
                <a:ext uri="{FF2B5EF4-FFF2-40B4-BE49-F238E27FC236}">
                  <a16:creationId xmlns:a16="http://schemas.microsoft.com/office/drawing/2014/main" id="{47F0D320-5F42-4D31-A2AD-A6ED758CFDA1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18">
              <a:extLst>
                <a:ext uri="{FF2B5EF4-FFF2-40B4-BE49-F238E27FC236}">
                  <a16:creationId xmlns:a16="http://schemas.microsoft.com/office/drawing/2014/main" id="{86509F6B-F968-493D-9427-BB296C6209F9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19">
              <a:extLst>
                <a:ext uri="{FF2B5EF4-FFF2-40B4-BE49-F238E27FC236}">
                  <a16:creationId xmlns:a16="http://schemas.microsoft.com/office/drawing/2014/main" id="{A87B953B-183C-4CF4-9CA9-7EB8B24AEF33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20">
              <a:extLst>
                <a:ext uri="{FF2B5EF4-FFF2-40B4-BE49-F238E27FC236}">
                  <a16:creationId xmlns:a16="http://schemas.microsoft.com/office/drawing/2014/main" id="{F38CC4A9-8D20-4687-A44C-F70FF142C23B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21">
              <a:extLst>
                <a:ext uri="{FF2B5EF4-FFF2-40B4-BE49-F238E27FC236}">
                  <a16:creationId xmlns:a16="http://schemas.microsoft.com/office/drawing/2014/main" id="{F4A5CAE8-005D-497C-AAB1-99515246BDF2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22">
              <a:extLst>
                <a:ext uri="{FF2B5EF4-FFF2-40B4-BE49-F238E27FC236}">
                  <a16:creationId xmlns:a16="http://schemas.microsoft.com/office/drawing/2014/main" id="{CEEC0646-A746-4FA5-83A7-2039B161EB41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23">
              <a:extLst>
                <a:ext uri="{FF2B5EF4-FFF2-40B4-BE49-F238E27FC236}">
                  <a16:creationId xmlns:a16="http://schemas.microsoft.com/office/drawing/2014/main" id="{B46425B4-6D43-4102-BB89-8F5E558B6BA6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24">
              <a:extLst>
                <a:ext uri="{FF2B5EF4-FFF2-40B4-BE49-F238E27FC236}">
                  <a16:creationId xmlns:a16="http://schemas.microsoft.com/office/drawing/2014/main" id="{98716A2C-1833-4DC7-936B-9EB6ACFC263C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25">
              <a:extLst>
                <a:ext uri="{FF2B5EF4-FFF2-40B4-BE49-F238E27FC236}">
                  <a16:creationId xmlns:a16="http://schemas.microsoft.com/office/drawing/2014/main" id="{5A7C5EA0-6FDB-4433-AB95-BA74F64C5FCB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26">
              <a:extLst>
                <a:ext uri="{FF2B5EF4-FFF2-40B4-BE49-F238E27FC236}">
                  <a16:creationId xmlns:a16="http://schemas.microsoft.com/office/drawing/2014/main" id="{B2BB72A0-4614-417E-82C8-679338FC7A41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27">
              <a:extLst>
                <a:ext uri="{FF2B5EF4-FFF2-40B4-BE49-F238E27FC236}">
                  <a16:creationId xmlns:a16="http://schemas.microsoft.com/office/drawing/2014/main" id="{7744411A-3D2C-499A-9119-2B0FA4F0297C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28">
              <a:extLst>
                <a:ext uri="{FF2B5EF4-FFF2-40B4-BE49-F238E27FC236}">
                  <a16:creationId xmlns:a16="http://schemas.microsoft.com/office/drawing/2014/main" id="{60E9EEDC-B668-4E8D-91AF-D0836F6181AB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29">
              <a:extLst>
                <a:ext uri="{FF2B5EF4-FFF2-40B4-BE49-F238E27FC236}">
                  <a16:creationId xmlns:a16="http://schemas.microsoft.com/office/drawing/2014/main" id="{9BB4B302-15BD-495F-9298-FE6E515589C4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30">
              <a:extLst>
                <a:ext uri="{FF2B5EF4-FFF2-40B4-BE49-F238E27FC236}">
                  <a16:creationId xmlns:a16="http://schemas.microsoft.com/office/drawing/2014/main" id="{5B97B8DE-49F5-429D-8CE3-5A12DFA14234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31">
              <a:extLst>
                <a:ext uri="{FF2B5EF4-FFF2-40B4-BE49-F238E27FC236}">
                  <a16:creationId xmlns:a16="http://schemas.microsoft.com/office/drawing/2014/main" id="{0B7E1339-3CEF-4A39-B656-265B2EB32EBB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32">
              <a:extLst>
                <a:ext uri="{FF2B5EF4-FFF2-40B4-BE49-F238E27FC236}">
                  <a16:creationId xmlns:a16="http://schemas.microsoft.com/office/drawing/2014/main" id="{25C29D45-7944-4A4E-AA53-E4F45A459180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33">
              <a:extLst>
                <a:ext uri="{FF2B5EF4-FFF2-40B4-BE49-F238E27FC236}">
                  <a16:creationId xmlns:a16="http://schemas.microsoft.com/office/drawing/2014/main" id="{B92167A7-F037-4D16-9793-4C8A5545DD22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34">
              <a:extLst>
                <a:ext uri="{FF2B5EF4-FFF2-40B4-BE49-F238E27FC236}">
                  <a16:creationId xmlns:a16="http://schemas.microsoft.com/office/drawing/2014/main" id="{AB05417B-4DC5-4AE0-B9B0-588923C84EAB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35">
              <a:extLst>
                <a:ext uri="{FF2B5EF4-FFF2-40B4-BE49-F238E27FC236}">
                  <a16:creationId xmlns:a16="http://schemas.microsoft.com/office/drawing/2014/main" id="{86D33A0C-4E62-4196-8768-99C5DE33F05B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36">
              <a:extLst>
                <a:ext uri="{FF2B5EF4-FFF2-40B4-BE49-F238E27FC236}">
                  <a16:creationId xmlns:a16="http://schemas.microsoft.com/office/drawing/2014/main" id="{4561F784-5E10-4637-9C0B-B2AA1E9806C8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37">
              <a:extLst>
                <a:ext uri="{FF2B5EF4-FFF2-40B4-BE49-F238E27FC236}">
                  <a16:creationId xmlns:a16="http://schemas.microsoft.com/office/drawing/2014/main" id="{101CBD56-969B-4BF7-8592-EFDC0E002459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38">
              <a:extLst>
                <a:ext uri="{FF2B5EF4-FFF2-40B4-BE49-F238E27FC236}">
                  <a16:creationId xmlns:a16="http://schemas.microsoft.com/office/drawing/2014/main" id="{103DF9F9-589B-47C0-8854-EA6AF817472F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39">
              <a:extLst>
                <a:ext uri="{FF2B5EF4-FFF2-40B4-BE49-F238E27FC236}">
                  <a16:creationId xmlns:a16="http://schemas.microsoft.com/office/drawing/2014/main" id="{95D71ECA-B91C-4B59-8C7E-8700F2470BC7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40">
              <a:extLst>
                <a:ext uri="{FF2B5EF4-FFF2-40B4-BE49-F238E27FC236}">
                  <a16:creationId xmlns:a16="http://schemas.microsoft.com/office/drawing/2014/main" id="{81C44384-E4F5-4FF6-9407-12A1CF3A3758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41">
              <a:extLst>
                <a:ext uri="{FF2B5EF4-FFF2-40B4-BE49-F238E27FC236}">
                  <a16:creationId xmlns:a16="http://schemas.microsoft.com/office/drawing/2014/main" id="{75CFC821-7632-45BC-9646-48752D3DF7AD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42">
              <a:extLst>
                <a:ext uri="{FF2B5EF4-FFF2-40B4-BE49-F238E27FC236}">
                  <a16:creationId xmlns:a16="http://schemas.microsoft.com/office/drawing/2014/main" id="{A384AB29-A4C2-41B2-9822-14EC710E3C86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43">
              <a:extLst>
                <a:ext uri="{FF2B5EF4-FFF2-40B4-BE49-F238E27FC236}">
                  <a16:creationId xmlns:a16="http://schemas.microsoft.com/office/drawing/2014/main" id="{FBC41E38-9033-4994-9BFB-58BE736C0484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44">
              <a:extLst>
                <a:ext uri="{FF2B5EF4-FFF2-40B4-BE49-F238E27FC236}">
                  <a16:creationId xmlns:a16="http://schemas.microsoft.com/office/drawing/2014/main" id="{886E116B-6083-42DC-9326-E548F9B7A577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45">
              <a:extLst>
                <a:ext uri="{FF2B5EF4-FFF2-40B4-BE49-F238E27FC236}">
                  <a16:creationId xmlns:a16="http://schemas.microsoft.com/office/drawing/2014/main" id="{BB4D0C92-530A-4C9E-AE4B-60D6DA4D2A55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46">
              <a:extLst>
                <a:ext uri="{FF2B5EF4-FFF2-40B4-BE49-F238E27FC236}">
                  <a16:creationId xmlns:a16="http://schemas.microsoft.com/office/drawing/2014/main" id="{CEC3CDBC-7AD4-471E-A56F-147A1052A577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47">
              <a:extLst>
                <a:ext uri="{FF2B5EF4-FFF2-40B4-BE49-F238E27FC236}">
                  <a16:creationId xmlns:a16="http://schemas.microsoft.com/office/drawing/2014/main" id="{E781B009-55EF-4E24-A25A-D74E85B6DE29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48">
              <a:extLst>
                <a:ext uri="{FF2B5EF4-FFF2-40B4-BE49-F238E27FC236}">
                  <a16:creationId xmlns:a16="http://schemas.microsoft.com/office/drawing/2014/main" id="{569845E7-D153-43AF-993C-E3EE5AD42F57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dd49">
              <a:extLst>
                <a:ext uri="{FF2B5EF4-FFF2-40B4-BE49-F238E27FC236}">
                  <a16:creationId xmlns:a16="http://schemas.microsoft.com/office/drawing/2014/main" id="{7FF5F469-E0D5-45B4-B27E-DE04F90BDC19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dd50">
              <a:extLst>
                <a:ext uri="{FF2B5EF4-FFF2-40B4-BE49-F238E27FC236}">
                  <a16:creationId xmlns:a16="http://schemas.microsoft.com/office/drawing/2014/main" id="{6434ADA0-BA26-4E01-AAA7-4F451291CDE1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dd51">
              <a:extLst>
                <a:ext uri="{FF2B5EF4-FFF2-40B4-BE49-F238E27FC236}">
                  <a16:creationId xmlns:a16="http://schemas.microsoft.com/office/drawing/2014/main" id="{88A69B57-7A2C-480C-ABA4-98BD5691879C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7" name="dd52">
              <a:extLst>
                <a:ext uri="{FF2B5EF4-FFF2-40B4-BE49-F238E27FC236}">
                  <a16:creationId xmlns:a16="http://schemas.microsoft.com/office/drawing/2014/main" id="{75E57A87-8DA3-4AFC-996C-C4852DE8A3E7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dd53">
              <a:extLst>
                <a:ext uri="{FF2B5EF4-FFF2-40B4-BE49-F238E27FC236}">
                  <a16:creationId xmlns:a16="http://schemas.microsoft.com/office/drawing/2014/main" id="{B23B10FD-8FE2-4A19-BDB1-1D11672C5898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dd54">
              <a:extLst>
                <a:ext uri="{FF2B5EF4-FFF2-40B4-BE49-F238E27FC236}">
                  <a16:creationId xmlns:a16="http://schemas.microsoft.com/office/drawing/2014/main" id="{1A2C7229-51D0-4C54-ACC1-157C52B6FC15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dd55">
              <a:extLst>
                <a:ext uri="{FF2B5EF4-FFF2-40B4-BE49-F238E27FC236}">
                  <a16:creationId xmlns:a16="http://schemas.microsoft.com/office/drawing/2014/main" id="{8DD62725-D119-46CB-92BA-E0A50EA800DC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1" name="dd56">
              <a:extLst>
                <a:ext uri="{FF2B5EF4-FFF2-40B4-BE49-F238E27FC236}">
                  <a16:creationId xmlns:a16="http://schemas.microsoft.com/office/drawing/2014/main" id="{00001C58-7126-4630-B7FE-C0E131965619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2" name="dd57">
              <a:extLst>
                <a:ext uri="{FF2B5EF4-FFF2-40B4-BE49-F238E27FC236}">
                  <a16:creationId xmlns:a16="http://schemas.microsoft.com/office/drawing/2014/main" id="{946B38BF-6BCC-466F-BB67-F34FD43F7E3C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3" name="dd58">
              <a:extLst>
                <a:ext uri="{FF2B5EF4-FFF2-40B4-BE49-F238E27FC236}">
                  <a16:creationId xmlns:a16="http://schemas.microsoft.com/office/drawing/2014/main" id="{5DED86C3-311A-4163-BEA2-B042F79DC210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4" name="dd59">
              <a:extLst>
                <a:ext uri="{FF2B5EF4-FFF2-40B4-BE49-F238E27FC236}">
                  <a16:creationId xmlns:a16="http://schemas.microsoft.com/office/drawing/2014/main" id="{B1B899F4-77FF-4A55-ACCF-3BF8BCA99561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5" name="dd60">
              <a:extLst>
                <a:ext uri="{FF2B5EF4-FFF2-40B4-BE49-F238E27FC236}">
                  <a16:creationId xmlns:a16="http://schemas.microsoft.com/office/drawing/2014/main" id="{D9E7C662-2B72-4892-B9E1-253E18CD5AD3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6" name="dd61">
              <a:extLst>
                <a:ext uri="{FF2B5EF4-FFF2-40B4-BE49-F238E27FC236}">
                  <a16:creationId xmlns:a16="http://schemas.microsoft.com/office/drawing/2014/main" id="{974E3158-DFEC-4B28-B7B3-7647868AA231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7" name="dd62">
              <a:extLst>
                <a:ext uri="{FF2B5EF4-FFF2-40B4-BE49-F238E27FC236}">
                  <a16:creationId xmlns:a16="http://schemas.microsoft.com/office/drawing/2014/main" id="{3BCB6283-91AA-4F13-AA6A-7E9904543996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8" name="dd63">
              <a:extLst>
                <a:ext uri="{FF2B5EF4-FFF2-40B4-BE49-F238E27FC236}">
                  <a16:creationId xmlns:a16="http://schemas.microsoft.com/office/drawing/2014/main" id="{A55E14CE-5F19-4FEC-B203-2FDA21D46177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9" name="dd64">
              <a:extLst>
                <a:ext uri="{FF2B5EF4-FFF2-40B4-BE49-F238E27FC236}">
                  <a16:creationId xmlns:a16="http://schemas.microsoft.com/office/drawing/2014/main" id="{790EE1B7-0412-4F96-B234-5EA484950967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0" name="dd65">
              <a:extLst>
                <a:ext uri="{FF2B5EF4-FFF2-40B4-BE49-F238E27FC236}">
                  <a16:creationId xmlns:a16="http://schemas.microsoft.com/office/drawing/2014/main" id="{DDB7BC4A-ACA7-4D77-A147-3EB44BCACB79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1" name="dd66">
              <a:extLst>
                <a:ext uri="{FF2B5EF4-FFF2-40B4-BE49-F238E27FC236}">
                  <a16:creationId xmlns:a16="http://schemas.microsoft.com/office/drawing/2014/main" id="{188BB85D-2CB5-4801-A2E1-C893FFB636A4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2" name="dd67">
              <a:extLst>
                <a:ext uri="{FF2B5EF4-FFF2-40B4-BE49-F238E27FC236}">
                  <a16:creationId xmlns:a16="http://schemas.microsoft.com/office/drawing/2014/main" id="{AF73CA00-7DCF-42E8-ADF2-7247751C0E66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3" name="dd68">
              <a:extLst>
                <a:ext uri="{FF2B5EF4-FFF2-40B4-BE49-F238E27FC236}">
                  <a16:creationId xmlns:a16="http://schemas.microsoft.com/office/drawing/2014/main" id="{36E9CBD4-C7AD-41F7-856C-036C863E544C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4" name="dd69">
              <a:extLst>
                <a:ext uri="{FF2B5EF4-FFF2-40B4-BE49-F238E27FC236}">
                  <a16:creationId xmlns:a16="http://schemas.microsoft.com/office/drawing/2014/main" id="{604BD00B-FF5A-4FED-B5F3-20DD2F8BC610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6" name="CompHeader">
            <a:extLst>
              <a:ext uri="{FF2B5EF4-FFF2-40B4-BE49-F238E27FC236}">
                <a16:creationId xmlns:a16="http://schemas.microsoft.com/office/drawing/2014/main" id="{D267BEA1-F3B7-4D76-9FEC-5CC8E64E67BA}"/>
              </a:ext>
            </a:extLst>
          </p:cNvPr>
          <p:cNvSpPr txBox="1"/>
          <p:nvPr/>
        </p:nvSpPr>
        <p:spPr>
          <a:xfrm>
            <a:off x="958851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37" name="Num1">
            <a:extLst>
              <a:ext uri="{FF2B5EF4-FFF2-40B4-BE49-F238E27FC236}">
                <a16:creationId xmlns:a16="http://schemas.microsoft.com/office/drawing/2014/main" id="{7FF0C47D-4258-45B9-9BF8-CF746C763320}"/>
              </a:ext>
            </a:extLst>
          </p:cNvPr>
          <p:cNvSpPr/>
          <p:nvPr/>
        </p:nvSpPr>
        <p:spPr>
          <a:xfrm>
            <a:off x="980440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24509A"/>
              </a:gs>
              <a:gs pos="100000">
                <a:srgbClr val="0E2147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38" name="Item1">
            <a:extLst>
              <a:ext uri="{FF2B5EF4-FFF2-40B4-BE49-F238E27FC236}">
                <a16:creationId xmlns:a16="http://schemas.microsoft.com/office/drawing/2014/main" id="{8917B5CE-247A-42F7-AD1B-FFDFF9E380D3}"/>
              </a:ext>
            </a:extLst>
          </p:cNvPr>
          <p:cNvSpPr txBox="1"/>
          <p:nvPr/>
        </p:nvSpPr>
        <p:spPr>
          <a:xfrm>
            <a:off x="1733550" y="5639207"/>
            <a:ext cx="673100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Ежедневник недатированный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EMBER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39" name="Num2">
            <a:extLst>
              <a:ext uri="{FF2B5EF4-FFF2-40B4-BE49-F238E27FC236}">
                <a16:creationId xmlns:a16="http://schemas.microsoft.com/office/drawing/2014/main" id="{FCED04B0-3A06-464F-80CF-8DCF1B0E03B2}"/>
              </a:ext>
            </a:extLst>
          </p:cNvPr>
          <p:cNvSpPr/>
          <p:nvPr/>
        </p:nvSpPr>
        <p:spPr>
          <a:xfrm>
            <a:off x="980440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24509A"/>
              </a:gs>
              <a:gs pos="100000">
                <a:srgbClr val="0E2147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40" name="Item2">
            <a:extLst>
              <a:ext uri="{FF2B5EF4-FFF2-40B4-BE49-F238E27FC236}">
                <a16:creationId xmlns:a16="http://schemas.microsoft.com/office/drawing/2014/main" id="{DA351027-5E56-4F6F-9D50-F0CA31816163}"/>
              </a:ext>
            </a:extLst>
          </p:cNvPr>
          <p:cNvSpPr txBox="1"/>
          <p:nvPr/>
        </p:nvSpPr>
        <p:spPr>
          <a:xfrm>
            <a:off x="1733551" y="6375807"/>
            <a:ext cx="747077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Power bank EMBER 10 с быстрой зарядкой</a:t>
            </a:r>
          </a:p>
        </p:txBody>
      </p:sp>
      <p:sp>
        <p:nvSpPr>
          <p:cNvPr id="141" name="Num3">
            <a:extLst>
              <a:ext uri="{FF2B5EF4-FFF2-40B4-BE49-F238E27FC236}">
                <a16:creationId xmlns:a16="http://schemas.microsoft.com/office/drawing/2014/main" id="{B745DF55-C522-4A05-8B07-EA38202D6D27}"/>
              </a:ext>
            </a:extLst>
          </p:cNvPr>
          <p:cNvSpPr/>
          <p:nvPr/>
        </p:nvSpPr>
        <p:spPr>
          <a:xfrm>
            <a:off x="980440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24509A"/>
              </a:gs>
              <a:gs pos="100000">
                <a:srgbClr val="0E2147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42" name="Item3">
            <a:extLst>
              <a:ext uri="{FF2B5EF4-FFF2-40B4-BE49-F238E27FC236}">
                <a16:creationId xmlns:a16="http://schemas.microsoft.com/office/drawing/2014/main" id="{3724F7D8-9B6D-4A77-9731-1DB4A927A794}"/>
              </a:ext>
            </a:extLst>
          </p:cNvPr>
          <p:cNvSpPr txBox="1"/>
          <p:nvPr/>
        </p:nvSpPr>
        <p:spPr>
          <a:xfrm>
            <a:off x="1733551" y="7118756"/>
            <a:ext cx="420687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Коробка с ложементом</a:t>
            </a:r>
          </a:p>
        </p:txBody>
      </p:sp>
      <p:sp>
        <p:nvSpPr>
          <p:cNvPr id="143" name="Num4">
            <a:extLst>
              <a:ext uri="{FF2B5EF4-FFF2-40B4-BE49-F238E27FC236}">
                <a16:creationId xmlns:a16="http://schemas.microsoft.com/office/drawing/2014/main" id="{2B5B7C98-1D95-4864-B65B-B3CDD820697A}"/>
              </a:ext>
            </a:extLst>
          </p:cNvPr>
          <p:cNvSpPr/>
          <p:nvPr/>
        </p:nvSpPr>
        <p:spPr>
          <a:xfrm>
            <a:off x="980440" y="7799070"/>
            <a:ext cx="508000" cy="508000"/>
          </a:xfrm>
          <a:prstGeom prst="ellipse">
            <a:avLst/>
          </a:prstGeom>
          <a:solidFill>
            <a:srgbClr val="80808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4</a:t>
            </a:r>
          </a:p>
        </p:txBody>
      </p:sp>
      <p:sp>
        <p:nvSpPr>
          <p:cNvPr id="144" name="Item4">
            <a:extLst>
              <a:ext uri="{FF2B5EF4-FFF2-40B4-BE49-F238E27FC236}">
                <a16:creationId xmlns:a16="http://schemas.microsoft.com/office/drawing/2014/main" id="{C0C31906-BB6E-497D-ADF0-AD15B23036B4}"/>
              </a:ext>
            </a:extLst>
          </p:cNvPr>
          <p:cNvSpPr txBox="1"/>
          <p:nvPr/>
        </p:nvSpPr>
        <p:spPr>
          <a:xfrm>
            <a:off x="1733550" y="7855356"/>
            <a:ext cx="769461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333440"/>
                </a:solidFill>
                <a:latin typeface="Montserrat" panose="00000500000000000000" pitchFamily="2" charset="-52"/>
              </a:rPr>
              <a:t>Ручка FACTOR на выбор (в набор не входит)</a:t>
            </a:r>
          </a:p>
        </p:txBody>
      </p:sp>
      <p:sp>
        <p:nvSpPr>
          <p:cNvPr id="145" name="ColorsHeader">
            <a:extLst>
              <a:ext uri="{FF2B5EF4-FFF2-40B4-BE49-F238E27FC236}">
                <a16:creationId xmlns:a16="http://schemas.microsoft.com/office/drawing/2014/main" id="{4231E1E7-CFC6-44A4-A2E2-101A9315F683}"/>
              </a:ext>
            </a:extLst>
          </p:cNvPr>
          <p:cNvSpPr txBox="1"/>
          <p:nvPr/>
        </p:nvSpPr>
        <p:spPr>
          <a:xfrm>
            <a:off x="971551" y="9333382"/>
            <a:ext cx="141065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6</a:t>
            </a:r>
          </a:p>
        </p:txBody>
      </p:sp>
      <p:sp>
        <p:nvSpPr>
          <p:cNvPr id="152" name="ThumbBox0">
            <a:extLst>
              <a:ext uri="{FF2B5EF4-FFF2-40B4-BE49-F238E27FC236}">
                <a16:creationId xmlns:a16="http://schemas.microsoft.com/office/drawing/2014/main" id="{3FE54C29-F129-4B34-8E21-CD360C26B999}"/>
              </a:ext>
            </a:extLst>
          </p:cNvPr>
          <p:cNvSpPr/>
          <p:nvPr/>
        </p:nvSpPr>
        <p:spPr>
          <a:xfrm>
            <a:off x="981710" y="9881870"/>
            <a:ext cx="1259332" cy="1259332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7" name="Рисунок 36">
            <a:hlinkClick r:id="rId7" tooltip="бордовый"/>
            <a:extLst>
              <a:ext uri="{FF2B5EF4-FFF2-40B4-BE49-F238E27FC236}">
                <a16:creationId xmlns:a16="http://schemas.microsoft.com/office/drawing/2014/main" id="{FD63AF78-749C-4F33-8729-FDA0550B374A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895" y="9915906"/>
            <a:ext cx="1191260" cy="1191260"/>
          </a:xfrm>
          <a:prstGeom prst="rect">
            <a:avLst/>
          </a:prstGeom>
        </p:spPr>
      </p:pic>
      <p:sp>
        <p:nvSpPr>
          <p:cNvPr id="43" name="ColorDot0">
            <a:extLst>
              <a:ext uri="{FF2B5EF4-FFF2-40B4-BE49-F238E27FC236}">
                <a16:creationId xmlns:a16="http://schemas.microsoft.com/office/drawing/2014/main" id="{22E72504-1EAB-447C-94C5-9F79FEC5058D}"/>
              </a:ext>
            </a:extLst>
          </p:cNvPr>
          <p:cNvSpPr>
            <a:spLocks/>
          </p:cNvSpPr>
          <p:nvPr/>
        </p:nvSpPr>
        <p:spPr>
          <a:xfrm>
            <a:off x="981710" y="11310531"/>
            <a:ext cx="238252" cy="238252"/>
          </a:xfrm>
          <a:prstGeom prst="ellipse">
            <a:avLst/>
          </a:prstGeom>
          <a:solidFill>
            <a:srgbClr val="92000A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3" name="ColorName0">
            <a:hlinkClick r:id="rId7"/>
            <a:extLst>
              <a:ext uri="{FF2B5EF4-FFF2-40B4-BE49-F238E27FC236}">
                <a16:creationId xmlns:a16="http://schemas.microsoft.com/office/drawing/2014/main" id="{74E19BCC-4264-4CAE-9E81-23683E116BF1}"/>
              </a:ext>
            </a:extLst>
          </p:cNvPr>
          <p:cNvSpPr txBox="1"/>
          <p:nvPr/>
        </p:nvSpPr>
        <p:spPr>
          <a:xfrm>
            <a:off x="976630" y="11650636"/>
            <a:ext cx="1244600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бордовый</a:t>
            </a:r>
          </a:p>
        </p:txBody>
      </p:sp>
      <p:sp>
        <p:nvSpPr>
          <p:cNvPr id="154" name="ColorArticle0">
            <a:hlinkClick r:id="rId7"/>
            <a:extLst>
              <a:ext uri="{FF2B5EF4-FFF2-40B4-BE49-F238E27FC236}">
                <a16:creationId xmlns:a16="http://schemas.microsoft.com/office/drawing/2014/main" id="{8E23BE05-1E5C-4070-99DD-93488393E2B7}"/>
              </a:ext>
            </a:extLst>
          </p:cNvPr>
          <p:cNvSpPr txBox="1"/>
          <p:nvPr/>
        </p:nvSpPr>
        <p:spPr>
          <a:xfrm>
            <a:off x="982981" y="11934468"/>
            <a:ext cx="771525" cy="2082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200">
                <a:solidFill>
                  <a:srgbClr val="333440"/>
                </a:solidFill>
                <a:latin typeface="Montserrat" panose="00000500000000000000" pitchFamily="2" charset="-52"/>
              </a:rPr>
              <a:t>20520/13</a:t>
            </a:r>
          </a:p>
        </p:txBody>
      </p:sp>
      <p:sp>
        <p:nvSpPr>
          <p:cNvPr id="155" name="ThumbBox1">
            <a:extLst>
              <a:ext uri="{FF2B5EF4-FFF2-40B4-BE49-F238E27FC236}">
                <a16:creationId xmlns:a16="http://schemas.microsoft.com/office/drawing/2014/main" id="{33F8B119-AC5A-4859-93E6-86E2EE57FDEB}"/>
              </a:ext>
            </a:extLst>
          </p:cNvPr>
          <p:cNvSpPr/>
          <p:nvPr/>
        </p:nvSpPr>
        <p:spPr>
          <a:xfrm>
            <a:off x="2445360" y="9881870"/>
            <a:ext cx="1259332" cy="1259332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3" name="Рисунок 62">
            <a:hlinkClick r:id="rId9" tooltip="голубой"/>
            <a:extLst>
              <a:ext uri="{FF2B5EF4-FFF2-40B4-BE49-F238E27FC236}">
                <a16:creationId xmlns:a16="http://schemas.microsoft.com/office/drawing/2014/main" id="{E33CDF0E-E5DE-496A-8086-2FFAD37D8864}"/>
              </a:ext>
            </a:extLst>
          </p:cNvPr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545" y="9915906"/>
            <a:ext cx="1191260" cy="1191260"/>
          </a:xfrm>
          <a:prstGeom prst="rect">
            <a:avLst/>
          </a:prstGeom>
        </p:spPr>
      </p:pic>
      <p:sp>
        <p:nvSpPr>
          <p:cNvPr id="64" name="ColorDot1">
            <a:extLst>
              <a:ext uri="{FF2B5EF4-FFF2-40B4-BE49-F238E27FC236}">
                <a16:creationId xmlns:a16="http://schemas.microsoft.com/office/drawing/2014/main" id="{A4BC04D2-B112-4811-8A7C-E93A8FF41BB1}"/>
              </a:ext>
            </a:extLst>
          </p:cNvPr>
          <p:cNvSpPr>
            <a:spLocks/>
          </p:cNvSpPr>
          <p:nvPr/>
        </p:nvSpPr>
        <p:spPr>
          <a:xfrm>
            <a:off x="2445360" y="11310531"/>
            <a:ext cx="238252" cy="238252"/>
          </a:xfrm>
          <a:prstGeom prst="ellipse">
            <a:avLst/>
          </a:prstGeom>
          <a:solidFill>
            <a:srgbClr val="00B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6" name="ColorName1">
            <a:hlinkClick r:id="rId9"/>
            <a:extLst>
              <a:ext uri="{FF2B5EF4-FFF2-40B4-BE49-F238E27FC236}">
                <a16:creationId xmlns:a16="http://schemas.microsoft.com/office/drawing/2014/main" id="{2A48F9AB-EFFC-46E8-8F7D-826516D9C7F8}"/>
              </a:ext>
            </a:extLst>
          </p:cNvPr>
          <p:cNvSpPr txBox="1"/>
          <p:nvPr/>
        </p:nvSpPr>
        <p:spPr>
          <a:xfrm>
            <a:off x="2440281" y="11650636"/>
            <a:ext cx="10271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голубой</a:t>
            </a:r>
          </a:p>
        </p:txBody>
      </p:sp>
      <p:sp>
        <p:nvSpPr>
          <p:cNvPr id="157" name="ColorArticle1">
            <a:hlinkClick r:id="rId9"/>
            <a:extLst>
              <a:ext uri="{FF2B5EF4-FFF2-40B4-BE49-F238E27FC236}">
                <a16:creationId xmlns:a16="http://schemas.microsoft.com/office/drawing/2014/main" id="{9BD3F7F4-EBCD-4517-BC39-3DF9CB260302}"/>
              </a:ext>
            </a:extLst>
          </p:cNvPr>
          <p:cNvSpPr txBox="1"/>
          <p:nvPr/>
        </p:nvSpPr>
        <p:spPr>
          <a:xfrm>
            <a:off x="2446631" y="11934468"/>
            <a:ext cx="804863" cy="2082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200">
                <a:solidFill>
                  <a:srgbClr val="333440"/>
                </a:solidFill>
                <a:latin typeface="Montserrat" panose="00000500000000000000" pitchFamily="2" charset="-52"/>
              </a:rPr>
              <a:t>20520/22</a:t>
            </a:r>
          </a:p>
        </p:txBody>
      </p:sp>
      <p:sp>
        <p:nvSpPr>
          <p:cNvPr id="158" name="ThumbBox2">
            <a:extLst>
              <a:ext uri="{FF2B5EF4-FFF2-40B4-BE49-F238E27FC236}">
                <a16:creationId xmlns:a16="http://schemas.microsoft.com/office/drawing/2014/main" id="{67E46D3F-F3C1-4286-9A91-9B5CEF8F9891}"/>
              </a:ext>
            </a:extLst>
          </p:cNvPr>
          <p:cNvSpPr/>
          <p:nvPr/>
        </p:nvSpPr>
        <p:spPr>
          <a:xfrm>
            <a:off x="3909009" y="9881870"/>
            <a:ext cx="1259332" cy="1259332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9" name="Рисунок 68">
            <a:hlinkClick r:id="rId11" tooltip="зеленый"/>
            <a:extLst>
              <a:ext uri="{FF2B5EF4-FFF2-40B4-BE49-F238E27FC236}">
                <a16:creationId xmlns:a16="http://schemas.microsoft.com/office/drawing/2014/main" id="{9D84BB4E-DCE0-4569-BED0-8FB189AD005B}"/>
              </a:ext>
            </a:extLst>
          </p:cNvPr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2194" y="9915906"/>
            <a:ext cx="1191260" cy="1191260"/>
          </a:xfrm>
          <a:prstGeom prst="rect">
            <a:avLst/>
          </a:prstGeom>
        </p:spPr>
      </p:pic>
      <p:sp>
        <p:nvSpPr>
          <p:cNvPr id="70" name="ColorDot2">
            <a:extLst>
              <a:ext uri="{FF2B5EF4-FFF2-40B4-BE49-F238E27FC236}">
                <a16:creationId xmlns:a16="http://schemas.microsoft.com/office/drawing/2014/main" id="{7A3FE9F3-B543-4307-818A-59AAA8502381}"/>
              </a:ext>
            </a:extLst>
          </p:cNvPr>
          <p:cNvSpPr>
            <a:spLocks/>
          </p:cNvSpPr>
          <p:nvPr/>
        </p:nvSpPr>
        <p:spPr>
          <a:xfrm>
            <a:off x="3909009" y="11310531"/>
            <a:ext cx="238252" cy="238252"/>
          </a:xfrm>
          <a:prstGeom prst="ellipse">
            <a:avLst/>
          </a:prstGeom>
          <a:solidFill>
            <a:srgbClr val="009A6E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9" name="ColorName2">
            <a:hlinkClick r:id="rId11"/>
            <a:extLst>
              <a:ext uri="{FF2B5EF4-FFF2-40B4-BE49-F238E27FC236}">
                <a16:creationId xmlns:a16="http://schemas.microsoft.com/office/drawing/2014/main" id="{2F2E488A-4B05-48BB-A9CA-4D4509BCBD2E}"/>
              </a:ext>
            </a:extLst>
          </p:cNvPr>
          <p:cNvSpPr txBox="1"/>
          <p:nvPr/>
        </p:nvSpPr>
        <p:spPr>
          <a:xfrm>
            <a:off x="3903929" y="11650636"/>
            <a:ext cx="1087438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зеленый</a:t>
            </a:r>
          </a:p>
        </p:txBody>
      </p:sp>
      <p:sp>
        <p:nvSpPr>
          <p:cNvPr id="160" name="ColorArticle2">
            <a:hlinkClick r:id="rId11"/>
            <a:extLst>
              <a:ext uri="{FF2B5EF4-FFF2-40B4-BE49-F238E27FC236}">
                <a16:creationId xmlns:a16="http://schemas.microsoft.com/office/drawing/2014/main" id="{E451367A-B155-4328-B1F2-A56F01DCE658}"/>
              </a:ext>
            </a:extLst>
          </p:cNvPr>
          <p:cNvSpPr txBox="1"/>
          <p:nvPr/>
        </p:nvSpPr>
        <p:spPr>
          <a:xfrm>
            <a:off x="3910279" y="11934468"/>
            <a:ext cx="776288" cy="2082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200">
                <a:solidFill>
                  <a:srgbClr val="333440"/>
                </a:solidFill>
                <a:latin typeface="Montserrat" panose="00000500000000000000" pitchFamily="2" charset="-52"/>
              </a:rPr>
              <a:t>20520/17</a:t>
            </a:r>
          </a:p>
        </p:txBody>
      </p:sp>
      <p:sp>
        <p:nvSpPr>
          <p:cNvPr id="161" name="ThumbBox3">
            <a:extLst>
              <a:ext uri="{FF2B5EF4-FFF2-40B4-BE49-F238E27FC236}">
                <a16:creationId xmlns:a16="http://schemas.microsoft.com/office/drawing/2014/main" id="{BA46B89D-03BE-4BF0-84F0-D26E750160BC}"/>
              </a:ext>
            </a:extLst>
          </p:cNvPr>
          <p:cNvSpPr/>
          <p:nvPr/>
        </p:nvSpPr>
        <p:spPr>
          <a:xfrm>
            <a:off x="5372659" y="9881870"/>
            <a:ext cx="1259332" cy="1259332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5" name="Рисунок 74">
            <a:hlinkClick r:id="rId13" tooltip="серый"/>
            <a:extLst>
              <a:ext uri="{FF2B5EF4-FFF2-40B4-BE49-F238E27FC236}">
                <a16:creationId xmlns:a16="http://schemas.microsoft.com/office/drawing/2014/main" id="{477899D4-875D-47A3-A2A1-9EB0A1B52C7E}"/>
              </a:ext>
            </a:extLst>
          </p:cNvPr>
          <p:cNvPicPr>
            <a:picLocks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844" y="9915906"/>
            <a:ext cx="1191260" cy="1191260"/>
          </a:xfrm>
          <a:prstGeom prst="rect">
            <a:avLst/>
          </a:prstGeom>
        </p:spPr>
      </p:pic>
      <p:sp>
        <p:nvSpPr>
          <p:cNvPr id="76" name="ColorDot3">
            <a:extLst>
              <a:ext uri="{FF2B5EF4-FFF2-40B4-BE49-F238E27FC236}">
                <a16:creationId xmlns:a16="http://schemas.microsoft.com/office/drawing/2014/main" id="{CF4C4DB6-323A-4E8F-961C-818199FA29F8}"/>
              </a:ext>
            </a:extLst>
          </p:cNvPr>
          <p:cNvSpPr>
            <a:spLocks/>
          </p:cNvSpPr>
          <p:nvPr/>
        </p:nvSpPr>
        <p:spPr>
          <a:xfrm>
            <a:off x="5372659" y="11310531"/>
            <a:ext cx="238252" cy="238252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2" name="ColorName3">
            <a:hlinkClick r:id="rId13"/>
            <a:extLst>
              <a:ext uri="{FF2B5EF4-FFF2-40B4-BE49-F238E27FC236}">
                <a16:creationId xmlns:a16="http://schemas.microsoft.com/office/drawing/2014/main" id="{221CA292-7417-4A38-81C8-DFF5BCF330D4}"/>
              </a:ext>
            </a:extLst>
          </p:cNvPr>
          <p:cNvSpPr txBox="1"/>
          <p:nvPr/>
        </p:nvSpPr>
        <p:spPr>
          <a:xfrm>
            <a:off x="5367580" y="11650636"/>
            <a:ext cx="83026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серый</a:t>
            </a:r>
          </a:p>
        </p:txBody>
      </p:sp>
      <p:sp>
        <p:nvSpPr>
          <p:cNvPr id="163" name="ColorArticle3">
            <a:hlinkClick r:id="rId13"/>
            <a:extLst>
              <a:ext uri="{FF2B5EF4-FFF2-40B4-BE49-F238E27FC236}">
                <a16:creationId xmlns:a16="http://schemas.microsoft.com/office/drawing/2014/main" id="{14A65BFC-BB32-46B2-B800-3521CF24FC81}"/>
              </a:ext>
            </a:extLst>
          </p:cNvPr>
          <p:cNvSpPr txBox="1"/>
          <p:nvPr/>
        </p:nvSpPr>
        <p:spPr>
          <a:xfrm>
            <a:off x="5373930" y="11934468"/>
            <a:ext cx="809625" cy="2082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200">
                <a:solidFill>
                  <a:srgbClr val="333440"/>
                </a:solidFill>
                <a:latin typeface="Montserrat" panose="00000500000000000000" pitchFamily="2" charset="-52"/>
              </a:rPr>
              <a:t>20520/29</a:t>
            </a:r>
          </a:p>
        </p:txBody>
      </p:sp>
      <p:sp>
        <p:nvSpPr>
          <p:cNvPr id="164" name="ThumbBox4">
            <a:extLst>
              <a:ext uri="{FF2B5EF4-FFF2-40B4-BE49-F238E27FC236}">
                <a16:creationId xmlns:a16="http://schemas.microsoft.com/office/drawing/2014/main" id="{CF344624-BD8B-433D-BB2C-A07D3F9695AA}"/>
              </a:ext>
            </a:extLst>
          </p:cNvPr>
          <p:cNvSpPr/>
          <p:nvPr/>
        </p:nvSpPr>
        <p:spPr>
          <a:xfrm>
            <a:off x="6836308" y="9881870"/>
            <a:ext cx="1259333" cy="1259332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" name="Рисунок 80">
            <a:hlinkClick r:id="rId15" tooltip="синий"/>
            <a:extLst>
              <a:ext uri="{FF2B5EF4-FFF2-40B4-BE49-F238E27FC236}">
                <a16:creationId xmlns:a16="http://schemas.microsoft.com/office/drawing/2014/main" id="{4F91C959-3523-4360-ACEB-673593AFB192}"/>
              </a:ext>
            </a:extLst>
          </p:cNvPr>
          <p:cNvPicPr>
            <a:picLocks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494" y="9915906"/>
            <a:ext cx="1191260" cy="1191260"/>
          </a:xfrm>
          <a:prstGeom prst="rect">
            <a:avLst/>
          </a:prstGeom>
        </p:spPr>
      </p:pic>
      <p:sp>
        <p:nvSpPr>
          <p:cNvPr id="82" name="ColorDot4">
            <a:extLst>
              <a:ext uri="{FF2B5EF4-FFF2-40B4-BE49-F238E27FC236}">
                <a16:creationId xmlns:a16="http://schemas.microsoft.com/office/drawing/2014/main" id="{144A284E-4CAA-46BF-B907-F07AAEDC55CF}"/>
              </a:ext>
            </a:extLst>
          </p:cNvPr>
          <p:cNvSpPr>
            <a:spLocks/>
          </p:cNvSpPr>
          <p:nvPr/>
        </p:nvSpPr>
        <p:spPr>
          <a:xfrm>
            <a:off x="6836308" y="11310531"/>
            <a:ext cx="238252" cy="238252"/>
          </a:xfrm>
          <a:prstGeom prst="ellipse">
            <a:avLst/>
          </a:prstGeom>
          <a:solidFill>
            <a:srgbClr val="24509A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5" name="ColorName4">
            <a:hlinkClick r:id="rId15"/>
            <a:extLst>
              <a:ext uri="{FF2B5EF4-FFF2-40B4-BE49-F238E27FC236}">
                <a16:creationId xmlns:a16="http://schemas.microsoft.com/office/drawing/2014/main" id="{3AD1B2C3-98F2-485D-9B84-09D436D04059}"/>
              </a:ext>
            </a:extLst>
          </p:cNvPr>
          <p:cNvSpPr txBox="1"/>
          <p:nvPr/>
        </p:nvSpPr>
        <p:spPr>
          <a:xfrm>
            <a:off x="6831230" y="11650636"/>
            <a:ext cx="81756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синий</a:t>
            </a:r>
          </a:p>
        </p:txBody>
      </p:sp>
      <p:sp>
        <p:nvSpPr>
          <p:cNvPr id="166" name="ColorArticle4">
            <a:hlinkClick r:id="rId15"/>
            <a:extLst>
              <a:ext uri="{FF2B5EF4-FFF2-40B4-BE49-F238E27FC236}">
                <a16:creationId xmlns:a16="http://schemas.microsoft.com/office/drawing/2014/main" id="{5CF317DE-D89A-4DB2-A628-00BC33A3BC09}"/>
              </a:ext>
            </a:extLst>
          </p:cNvPr>
          <p:cNvSpPr txBox="1"/>
          <p:nvPr/>
        </p:nvSpPr>
        <p:spPr>
          <a:xfrm>
            <a:off x="6837580" y="11934468"/>
            <a:ext cx="817563" cy="2082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200">
                <a:solidFill>
                  <a:srgbClr val="333440"/>
                </a:solidFill>
                <a:latin typeface="Montserrat" panose="00000500000000000000" pitchFamily="2" charset="-52"/>
              </a:rPr>
              <a:t>20520/24</a:t>
            </a:r>
          </a:p>
        </p:txBody>
      </p:sp>
      <p:sp>
        <p:nvSpPr>
          <p:cNvPr id="167" name="ThumbBox5">
            <a:extLst>
              <a:ext uri="{FF2B5EF4-FFF2-40B4-BE49-F238E27FC236}">
                <a16:creationId xmlns:a16="http://schemas.microsoft.com/office/drawing/2014/main" id="{746B53C2-2301-4E29-A4EF-FCC9729A8E6F}"/>
              </a:ext>
            </a:extLst>
          </p:cNvPr>
          <p:cNvSpPr/>
          <p:nvPr/>
        </p:nvSpPr>
        <p:spPr>
          <a:xfrm>
            <a:off x="8299958" y="9881870"/>
            <a:ext cx="1259331" cy="1259332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7" name="Рисунок 86">
            <a:hlinkClick r:id="rId17" tooltip="черный"/>
            <a:extLst>
              <a:ext uri="{FF2B5EF4-FFF2-40B4-BE49-F238E27FC236}">
                <a16:creationId xmlns:a16="http://schemas.microsoft.com/office/drawing/2014/main" id="{CBB5B425-A5EF-47CF-A025-22D603DE2D12}"/>
              </a:ext>
            </a:extLst>
          </p:cNvPr>
          <p:cNvPicPr>
            <a:picLocks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143" y="9915906"/>
            <a:ext cx="1191260" cy="1191260"/>
          </a:xfrm>
          <a:prstGeom prst="rect">
            <a:avLst/>
          </a:prstGeom>
        </p:spPr>
      </p:pic>
      <p:sp>
        <p:nvSpPr>
          <p:cNvPr id="88" name="ColorDot5">
            <a:extLst>
              <a:ext uri="{FF2B5EF4-FFF2-40B4-BE49-F238E27FC236}">
                <a16:creationId xmlns:a16="http://schemas.microsoft.com/office/drawing/2014/main" id="{270EDAC7-693E-4C41-B282-8F378F51DB9E}"/>
              </a:ext>
            </a:extLst>
          </p:cNvPr>
          <p:cNvSpPr>
            <a:spLocks/>
          </p:cNvSpPr>
          <p:nvPr/>
        </p:nvSpPr>
        <p:spPr>
          <a:xfrm>
            <a:off x="8299958" y="11310531"/>
            <a:ext cx="238252" cy="238252"/>
          </a:xfrm>
          <a:prstGeom prst="ellipse">
            <a:avLst/>
          </a:prstGeom>
          <a:solidFill>
            <a:srgbClr val="00000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8" name="ColorName5">
            <a:hlinkClick r:id="rId17"/>
            <a:extLst>
              <a:ext uri="{FF2B5EF4-FFF2-40B4-BE49-F238E27FC236}">
                <a16:creationId xmlns:a16="http://schemas.microsoft.com/office/drawing/2014/main" id="{D2091783-40EE-45BB-A03D-E252271600DB}"/>
              </a:ext>
            </a:extLst>
          </p:cNvPr>
          <p:cNvSpPr txBox="1"/>
          <p:nvPr/>
        </p:nvSpPr>
        <p:spPr>
          <a:xfrm>
            <a:off x="8294878" y="11650636"/>
            <a:ext cx="977900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черный</a:t>
            </a:r>
          </a:p>
        </p:txBody>
      </p:sp>
      <p:sp>
        <p:nvSpPr>
          <p:cNvPr id="169" name="ColorArticle5">
            <a:hlinkClick r:id="rId17"/>
            <a:extLst>
              <a:ext uri="{FF2B5EF4-FFF2-40B4-BE49-F238E27FC236}">
                <a16:creationId xmlns:a16="http://schemas.microsoft.com/office/drawing/2014/main" id="{4D40F9A9-7724-4768-BA87-C2D3CA946104}"/>
              </a:ext>
            </a:extLst>
          </p:cNvPr>
          <p:cNvSpPr txBox="1"/>
          <p:nvPr/>
        </p:nvSpPr>
        <p:spPr>
          <a:xfrm>
            <a:off x="8301228" y="11934468"/>
            <a:ext cx="801688" cy="2082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200">
                <a:solidFill>
                  <a:srgbClr val="333440"/>
                </a:solidFill>
                <a:latin typeface="Montserrat" panose="00000500000000000000" pitchFamily="2" charset="-52"/>
              </a:rPr>
              <a:t>20520/35</a:t>
            </a:r>
          </a:p>
        </p:txBody>
      </p:sp>
      <p:pic>
        <p:nvPicPr>
          <p:cNvPr id="171" name="Logo">
            <a:extLst>
              <a:ext uri="{FF2B5EF4-FFF2-40B4-BE49-F238E27FC236}">
                <a16:creationId xmlns:a16="http://schemas.microsoft.com/office/drawing/2014/main" id="{11264264-DA45-43B3-8CA2-1CE72415C93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999490" y="13002260"/>
            <a:ext cx="1788160" cy="336331"/>
          </a:xfrm>
          <a:prstGeom prst="rect">
            <a:avLst/>
          </a:prstGeom>
        </p:spPr>
      </p:pic>
      <p:sp>
        <p:nvSpPr>
          <p:cNvPr id="2" name="Item4Note">
            <a:extLst>
              <a:ext uri="{FF2B5EF4-FFF2-40B4-BE49-F238E27FC236}">
                <a16:creationId xmlns:a16="http://schemas.microsoft.com/office/drawing/2014/main" id="{3A67D5E6-CDAA-47D8-B2E7-995B742E8471}"/>
              </a:ext>
            </a:extLst>
          </p:cNvPr>
          <p:cNvSpPr txBox="1"/>
          <p:nvPr/>
        </p:nvSpPr>
        <p:spPr>
          <a:xfrm>
            <a:off x="1733550" y="8286750"/>
            <a:ext cx="78232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500">
                <a:solidFill>
                  <a:srgbClr val="333440"/>
                </a:solidFill>
                <a:latin typeface="Montserrat" panose="00000500000000000000" pitchFamily="2" charset="-52"/>
              </a:rPr>
              <a:t>Вы можете дополнить набор любой ручкой из коллекции FACTOR.</a:t>
            </a:r>
          </a:p>
          <a:p>
            <a:r>
              <a:rPr lang="ru-RU" sz="1500">
                <a:solidFill>
                  <a:srgbClr val="333440"/>
                </a:solidFill>
                <a:latin typeface="Montserrat" panose="00000500000000000000" pitchFamily="2" charset="-52"/>
              </a:rPr>
              <a:t>Список ручек в описании набора.</a:t>
            </a:r>
          </a:p>
        </p:txBody>
      </p:sp>
    </p:spTree>
    <p:extLst>
      <p:ext uri="{BB962C8B-B14F-4D97-AF65-F5344CB8AC3E}">
        <p14:creationId xmlns:p14="http://schemas.microsoft.com/office/powerpoint/2010/main" val="40535678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BgLeft">
            <a:extLst>
              <a:ext uri="{FF2B5EF4-FFF2-40B4-BE49-F238E27FC236}">
                <a16:creationId xmlns:a16="http://schemas.microsoft.com/office/drawing/2014/main" id="{147B5D48-0358-41D1-ACFE-4174998051E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43000" y="0"/>
            <a:ext cx="10541000" cy="13716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C21E334-086A-49CD-8075-5F5C73D846A4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23" name="PerfStrip">
            <a:extLst>
              <a:ext uri="{FF2B5EF4-FFF2-40B4-BE49-F238E27FC236}">
                <a16:creationId xmlns:a16="http://schemas.microsoft.com/office/drawing/2014/main" id="{E2ECDCAD-A716-42BF-AB67-E0848F2A3581}"/>
              </a:ext>
            </a:extLst>
          </p:cNvPr>
          <p:cNvSpPr/>
          <p:nvPr/>
        </p:nvSpPr>
        <p:spPr>
          <a:xfrm flipH="1">
            <a:off x="13716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474A5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Kicker">
            <a:extLst>
              <a:ext uri="{FF2B5EF4-FFF2-40B4-BE49-F238E27FC236}">
                <a16:creationId xmlns:a16="http://schemas.microsoft.com/office/drawing/2014/main" id="{DC9171A8-2AD0-4C30-809B-2F5B27DEB479}"/>
              </a:ext>
            </a:extLst>
          </p:cNvPr>
          <p:cNvSpPr txBox="1"/>
          <p:nvPr/>
        </p:nvSpPr>
        <p:spPr>
          <a:xfrm>
            <a:off x="14823439" y="878535"/>
            <a:ext cx="264699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pc="195">
                <a:solidFill>
                  <a:srgbClr val="333440"/>
                </a:solidFill>
                <a:latin typeface="Montserrat SemiBold" panose="00000700000000000000" pitchFamily="2" charset="-52"/>
              </a:rPr>
              <a:t>WELCOME PACKS</a:t>
            </a:r>
            <a:endParaRPr lang="ru-RU" spc="195">
              <a:solidFill>
                <a:srgbClr val="333440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25" name="Title">
            <a:hlinkClick r:id="rId5"/>
            <a:extLst>
              <a:ext uri="{FF2B5EF4-FFF2-40B4-BE49-F238E27FC236}">
                <a16:creationId xmlns:a16="http://schemas.microsoft.com/office/drawing/2014/main" id="{CA6679C8-976F-46DF-A08E-5EBE75E754A3}"/>
              </a:ext>
            </a:extLst>
          </p:cNvPr>
          <p:cNvSpPr txBox="1"/>
          <p:nvPr/>
        </p:nvSpPr>
        <p:spPr>
          <a:xfrm>
            <a:off x="14814550" y="1360201"/>
            <a:ext cx="5443538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5320">
                <a:gradFill flip="none" rotWithShape="1">
                  <a:gsLst>
                    <a:gs pos="0">
                      <a:srgbClr val="474A55"/>
                    </a:gs>
                    <a:gs pos="100000">
                      <a:srgbClr val="17181D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POWER BEAM</a:t>
            </a:r>
            <a:endParaRPr lang="ru-RU" sz="5320">
              <a:gradFill flip="none" rotWithShape="1">
                <a:gsLst>
                  <a:gs pos="0">
                    <a:srgbClr val="474A55"/>
                  </a:gs>
                  <a:gs pos="100000">
                    <a:srgbClr val="17181D"/>
                  </a:gs>
                </a:gsLst>
                <a:lin ang="9060000" scaled="1"/>
                <a:tileRect/>
              </a:gradFill>
              <a:latin typeface="Montserrat ExtraBold" panose="00000900000000000000" pitchFamily="2" charset="-52"/>
            </a:endParaRPr>
          </a:p>
        </p:txBody>
      </p:sp>
      <p:pic>
        <p:nvPicPr>
          <p:cNvPr id="27" name="LinkPill">
            <a:hlinkClick r:id="rId5"/>
            <a:extLst>
              <a:ext uri="{FF2B5EF4-FFF2-40B4-BE49-F238E27FC236}">
                <a16:creationId xmlns:a16="http://schemas.microsoft.com/office/drawing/2014/main" id="{8CF9F32D-B3AD-4B8F-9F28-C29EFC788FAA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381250"/>
            <a:ext cx="3797300" cy="384810"/>
          </a:xfrm>
          <a:prstGeom prst="rect">
            <a:avLst/>
          </a:prstGeom>
        </p:spPr>
      </p:pic>
      <p:sp>
        <p:nvSpPr>
          <p:cNvPr id="28" name="LinkText">
            <a:hlinkClick r:id="rId5"/>
            <a:extLst>
              <a:ext uri="{FF2B5EF4-FFF2-40B4-BE49-F238E27FC236}">
                <a16:creationId xmlns:a16="http://schemas.microsoft.com/office/drawing/2014/main" id="{D85A13DE-17E8-472C-942F-85472301ABA3}"/>
              </a:ext>
            </a:extLst>
          </p:cNvPr>
          <p:cNvSpPr txBox="1"/>
          <p:nvPr/>
        </p:nvSpPr>
        <p:spPr>
          <a:xfrm>
            <a:off x="14814552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29" name="LinkArrow">
            <a:hlinkClick r:id="rId5"/>
            <a:extLst>
              <a:ext uri="{FF2B5EF4-FFF2-40B4-BE49-F238E27FC236}">
                <a16:creationId xmlns:a16="http://schemas.microsoft.com/office/drawing/2014/main" id="{1334C787-E0D4-499C-ACA9-89686C1FBF91}"/>
              </a:ext>
            </a:extLst>
          </p:cNvPr>
          <p:cNvSpPr/>
          <p:nvPr/>
        </p:nvSpPr>
        <p:spPr>
          <a:xfrm>
            <a:off x="17396461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Subtitle">
            <a:extLst>
              <a:ext uri="{FF2B5EF4-FFF2-40B4-BE49-F238E27FC236}">
                <a16:creationId xmlns:a16="http://schemas.microsoft.com/office/drawing/2014/main" id="{CC2C9BD4-554B-4DF2-836D-B251691CBA4B}"/>
              </a:ext>
            </a:extLst>
          </p:cNvPr>
          <p:cNvSpPr txBox="1"/>
          <p:nvPr/>
        </p:nvSpPr>
        <p:spPr>
          <a:xfrm>
            <a:off x="14814552" y="3004769"/>
            <a:ext cx="3300413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Всегда на связи!</a:t>
            </a:r>
          </a:p>
        </p:txBody>
      </p:sp>
      <p:grpSp>
        <p:nvGrpSpPr>
          <p:cNvPr id="114" name="DottedLine">
            <a:extLst>
              <a:ext uri="{FF2B5EF4-FFF2-40B4-BE49-F238E27FC236}">
                <a16:creationId xmlns:a16="http://schemas.microsoft.com/office/drawing/2014/main" id="{EE7F6724-68B8-408D-8CE6-80C9CFF504D1}"/>
              </a:ext>
            </a:extLst>
          </p:cNvPr>
          <p:cNvGrpSpPr/>
          <p:nvPr/>
        </p:nvGrpSpPr>
        <p:grpSpPr>
          <a:xfrm>
            <a:off x="13907591" y="4341495"/>
            <a:ext cx="10476408" cy="21590"/>
            <a:chOff x="0" y="4341495"/>
            <a:chExt cx="10476408" cy="21590"/>
          </a:xfrm>
        </p:grpSpPr>
        <p:sp>
          <p:nvSpPr>
            <p:cNvPr id="31" name="dd0">
              <a:extLst>
                <a:ext uri="{FF2B5EF4-FFF2-40B4-BE49-F238E27FC236}">
                  <a16:creationId xmlns:a16="http://schemas.microsoft.com/office/drawing/2014/main" id="{B3411237-C427-4BD5-8B77-3D9C18E575F1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dd1">
              <a:extLst>
                <a:ext uri="{FF2B5EF4-FFF2-40B4-BE49-F238E27FC236}">
                  <a16:creationId xmlns:a16="http://schemas.microsoft.com/office/drawing/2014/main" id="{392D7669-DC58-4595-B41D-3EA2771FFEBA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2">
              <a:extLst>
                <a:ext uri="{FF2B5EF4-FFF2-40B4-BE49-F238E27FC236}">
                  <a16:creationId xmlns:a16="http://schemas.microsoft.com/office/drawing/2014/main" id="{584C49F4-81EE-4E0D-9D7F-707E90AA0D1E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3">
              <a:extLst>
                <a:ext uri="{FF2B5EF4-FFF2-40B4-BE49-F238E27FC236}">
                  <a16:creationId xmlns:a16="http://schemas.microsoft.com/office/drawing/2014/main" id="{0329AC83-9BC0-43D7-AE34-467ACC54DBA1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4">
              <a:extLst>
                <a:ext uri="{FF2B5EF4-FFF2-40B4-BE49-F238E27FC236}">
                  <a16:creationId xmlns:a16="http://schemas.microsoft.com/office/drawing/2014/main" id="{B54C5C16-973D-40A9-8423-25EB351410D7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5">
              <a:extLst>
                <a:ext uri="{FF2B5EF4-FFF2-40B4-BE49-F238E27FC236}">
                  <a16:creationId xmlns:a16="http://schemas.microsoft.com/office/drawing/2014/main" id="{21838F3D-B55B-4F62-A715-A6B7C466702C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6">
              <a:extLst>
                <a:ext uri="{FF2B5EF4-FFF2-40B4-BE49-F238E27FC236}">
                  <a16:creationId xmlns:a16="http://schemas.microsoft.com/office/drawing/2014/main" id="{EAA604A2-2A58-40D7-B8AB-DDCB2210A608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7">
              <a:extLst>
                <a:ext uri="{FF2B5EF4-FFF2-40B4-BE49-F238E27FC236}">
                  <a16:creationId xmlns:a16="http://schemas.microsoft.com/office/drawing/2014/main" id="{223FECB3-9D92-4642-A289-DD1C6FE91C5A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8">
              <a:extLst>
                <a:ext uri="{FF2B5EF4-FFF2-40B4-BE49-F238E27FC236}">
                  <a16:creationId xmlns:a16="http://schemas.microsoft.com/office/drawing/2014/main" id="{375AF186-60C0-4042-809E-A957A4DA5B4D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9">
              <a:extLst>
                <a:ext uri="{FF2B5EF4-FFF2-40B4-BE49-F238E27FC236}">
                  <a16:creationId xmlns:a16="http://schemas.microsoft.com/office/drawing/2014/main" id="{CD3B6EEA-18ED-4B27-BBE0-AD801CD07A9F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10">
              <a:extLst>
                <a:ext uri="{FF2B5EF4-FFF2-40B4-BE49-F238E27FC236}">
                  <a16:creationId xmlns:a16="http://schemas.microsoft.com/office/drawing/2014/main" id="{39387D05-82F2-47B5-8FF5-C5D6D1993C08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11">
              <a:extLst>
                <a:ext uri="{FF2B5EF4-FFF2-40B4-BE49-F238E27FC236}">
                  <a16:creationId xmlns:a16="http://schemas.microsoft.com/office/drawing/2014/main" id="{F2001ED4-D120-40F0-837D-59C0FDFCBCC8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2">
              <a:extLst>
                <a:ext uri="{FF2B5EF4-FFF2-40B4-BE49-F238E27FC236}">
                  <a16:creationId xmlns:a16="http://schemas.microsoft.com/office/drawing/2014/main" id="{7C87E9C5-E66C-4EE8-BF0D-530CAEAF63CA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13">
              <a:extLst>
                <a:ext uri="{FF2B5EF4-FFF2-40B4-BE49-F238E27FC236}">
                  <a16:creationId xmlns:a16="http://schemas.microsoft.com/office/drawing/2014/main" id="{28CE3317-2AB2-4370-8E14-E4F3D42A29C7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14">
              <a:extLst>
                <a:ext uri="{FF2B5EF4-FFF2-40B4-BE49-F238E27FC236}">
                  <a16:creationId xmlns:a16="http://schemas.microsoft.com/office/drawing/2014/main" id="{84F7D192-5D53-4576-B80E-4D259526F7B4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15">
              <a:extLst>
                <a:ext uri="{FF2B5EF4-FFF2-40B4-BE49-F238E27FC236}">
                  <a16:creationId xmlns:a16="http://schemas.microsoft.com/office/drawing/2014/main" id="{0F8B462E-DB96-4B20-A835-9C96CFAED441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16">
              <a:extLst>
                <a:ext uri="{FF2B5EF4-FFF2-40B4-BE49-F238E27FC236}">
                  <a16:creationId xmlns:a16="http://schemas.microsoft.com/office/drawing/2014/main" id="{2D469EC5-CD7F-459A-843A-652C5B715C5B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17">
              <a:extLst>
                <a:ext uri="{FF2B5EF4-FFF2-40B4-BE49-F238E27FC236}">
                  <a16:creationId xmlns:a16="http://schemas.microsoft.com/office/drawing/2014/main" id="{A195119A-2431-4137-AC2F-3461677C7D81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18">
              <a:extLst>
                <a:ext uri="{FF2B5EF4-FFF2-40B4-BE49-F238E27FC236}">
                  <a16:creationId xmlns:a16="http://schemas.microsoft.com/office/drawing/2014/main" id="{A0563C9C-6303-4234-BE07-D0591C529870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19">
              <a:extLst>
                <a:ext uri="{FF2B5EF4-FFF2-40B4-BE49-F238E27FC236}">
                  <a16:creationId xmlns:a16="http://schemas.microsoft.com/office/drawing/2014/main" id="{85A38514-373E-46ED-9E97-D557656C2DA0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20">
              <a:extLst>
                <a:ext uri="{FF2B5EF4-FFF2-40B4-BE49-F238E27FC236}">
                  <a16:creationId xmlns:a16="http://schemas.microsoft.com/office/drawing/2014/main" id="{43946336-FD3D-41E7-9F98-EB75A4B64E97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21">
              <a:extLst>
                <a:ext uri="{FF2B5EF4-FFF2-40B4-BE49-F238E27FC236}">
                  <a16:creationId xmlns:a16="http://schemas.microsoft.com/office/drawing/2014/main" id="{FB6C27E6-C2DA-4B64-8C0A-266BF8DE7E29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22">
              <a:extLst>
                <a:ext uri="{FF2B5EF4-FFF2-40B4-BE49-F238E27FC236}">
                  <a16:creationId xmlns:a16="http://schemas.microsoft.com/office/drawing/2014/main" id="{3A5DFA29-E005-4118-A8B7-756EC4DBC3AD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23">
              <a:extLst>
                <a:ext uri="{FF2B5EF4-FFF2-40B4-BE49-F238E27FC236}">
                  <a16:creationId xmlns:a16="http://schemas.microsoft.com/office/drawing/2014/main" id="{1938A73C-4A53-4EAA-B7FE-5E67AB53B69F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24">
              <a:extLst>
                <a:ext uri="{FF2B5EF4-FFF2-40B4-BE49-F238E27FC236}">
                  <a16:creationId xmlns:a16="http://schemas.microsoft.com/office/drawing/2014/main" id="{B712E040-4E17-4766-BAB9-98DD0925DE60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25">
              <a:extLst>
                <a:ext uri="{FF2B5EF4-FFF2-40B4-BE49-F238E27FC236}">
                  <a16:creationId xmlns:a16="http://schemas.microsoft.com/office/drawing/2014/main" id="{71054D8F-3C52-4405-B511-2F12DD298F2E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26">
              <a:extLst>
                <a:ext uri="{FF2B5EF4-FFF2-40B4-BE49-F238E27FC236}">
                  <a16:creationId xmlns:a16="http://schemas.microsoft.com/office/drawing/2014/main" id="{793C8761-F043-4575-B07D-8394AFDC61FF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27">
              <a:extLst>
                <a:ext uri="{FF2B5EF4-FFF2-40B4-BE49-F238E27FC236}">
                  <a16:creationId xmlns:a16="http://schemas.microsoft.com/office/drawing/2014/main" id="{3801CB7F-67E2-4DAF-AF2E-4C7351119D7A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28">
              <a:extLst>
                <a:ext uri="{FF2B5EF4-FFF2-40B4-BE49-F238E27FC236}">
                  <a16:creationId xmlns:a16="http://schemas.microsoft.com/office/drawing/2014/main" id="{6993E7B7-DDF8-4A66-94A9-EEE8B70F9044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29">
              <a:extLst>
                <a:ext uri="{FF2B5EF4-FFF2-40B4-BE49-F238E27FC236}">
                  <a16:creationId xmlns:a16="http://schemas.microsoft.com/office/drawing/2014/main" id="{F2FEEC89-6BFA-4321-B87A-FEFAD0BF592B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30">
              <a:extLst>
                <a:ext uri="{FF2B5EF4-FFF2-40B4-BE49-F238E27FC236}">
                  <a16:creationId xmlns:a16="http://schemas.microsoft.com/office/drawing/2014/main" id="{71989ECA-742C-47A9-9BC3-1FB9F13D6CB9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31">
              <a:extLst>
                <a:ext uri="{FF2B5EF4-FFF2-40B4-BE49-F238E27FC236}">
                  <a16:creationId xmlns:a16="http://schemas.microsoft.com/office/drawing/2014/main" id="{B9629CB0-687B-4532-9610-AB47E0C34333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32">
              <a:extLst>
                <a:ext uri="{FF2B5EF4-FFF2-40B4-BE49-F238E27FC236}">
                  <a16:creationId xmlns:a16="http://schemas.microsoft.com/office/drawing/2014/main" id="{9A66FB66-E8D6-4033-A346-CF10F8530222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33">
              <a:extLst>
                <a:ext uri="{FF2B5EF4-FFF2-40B4-BE49-F238E27FC236}">
                  <a16:creationId xmlns:a16="http://schemas.microsoft.com/office/drawing/2014/main" id="{68A02CC9-3EFB-4FAC-A2B4-6A94A0F94035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34">
              <a:extLst>
                <a:ext uri="{FF2B5EF4-FFF2-40B4-BE49-F238E27FC236}">
                  <a16:creationId xmlns:a16="http://schemas.microsoft.com/office/drawing/2014/main" id="{7380EBA8-1FBD-4D2F-B1E1-F11A5814B155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35">
              <a:extLst>
                <a:ext uri="{FF2B5EF4-FFF2-40B4-BE49-F238E27FC236}">
                  <a16:creationId xmlns:a16="http://schemas.microsoft.com/office/drawing/2014/main" id="{9BE5EDC8-6526-4CF2-B04E-85209B303C97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36">
              <a:extLst>
                <a:ext uri="{FF2B5EF4-FFF2-40B4-BE49-F238E27FC236}">
                  <a16:creationId xmlns:a16="http://schemas.microsoft.com/office/drawing/2014/main" id="{51D3A8BB-20B7-400C-B14B-77246E82D4C4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37">
              <a:extLst>
                <a:ext uri="{FF2B5EF4-FFF2-40B4-BE49-F238E27FC236}">
                  <a16:creationId xmlns:a16="http://schemas.microsoft.com/office/drawing/2014/main" id="{C594E6E1-9EF2-4D81-B6D2-B137A4049063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38">
              <a:extLst>
                <a:ext uri="{FF2B5EF4-FFF2-40B4-BE49-F238E27FC236}">
                  <a16:creationId xmlns:a16="http://schemas.microsoft.com/office/drawing/2014/main" id="{673CACB9-7252-4ECA-B9D4-0F2DF35EA8ED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39">
              <a:extLst>
                <a:ext uri="{FF2B5EF4-FFF2-40B4-BE49-F238E27FC236}">
                  <a16:creationId xmlns:a16="http://schemas.microsoft.com/office/drawing/2014/main" id="{9966A362-3B6C-4DC8-9751-3D448329968E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40">
              <a:extLst>
                <a:ext uri="{FF2B5EF4-FFF2-40B4-BE49-F238E27FC236}">
                  <a16:creationId xmlns:a16="http://schemas.microsoft.com/office/drawing/2014/main" id="{3D9F6F24-EB36-4776-B9D0-F0940CE5ED19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41">
              <a:extLst>
                <a:ext uri="{FF2B5EF4-FFF2-40B4-BE49-F238E27FC236}">
                  <a16:creationId xmlns:a16="http://schemas.microsoft.com/office/drawing/2014/main" id="{41FF0F0B-9991-412E-A7F5-D1E760A8D23E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42">
              <a:extLst>
                <a:ext uri="{FF2B5EF4-FFF2-40B4-BE49-F238E27FC236}">
                  <a16:creationId xmlns:a16="http://schemas.microsoft.com/office/drawing/2014/main" id="{3024E0C9-8181-4769-AFAE-FBE100AA705E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43">
              <a:extLst>
                <a:ext uri="{FF2B5EF4-FFF2-40B4-BE49-F238E27FC236}">
                  <a16:creationId xmlns:a16="http://schemas.microsoft.com/office/drawing/2014/main" id="{BE44E72D-9AD6-46BD-8F5D-0304E732B27C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44">
              <a:extLst>
                <a:ext uri="{FF2B5EF4-FFF2-40B4-BE49-F238E27FC236}">
                  <a16:creationId xmlns:a16="http://schemas.microsoft.com/office/drawing/2014/main" id="{CAAA6C4F-2D2E-4BD7-A41A-9657C72883F8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45">
              <a:extLst>
                <a:ext uri="{FF2B5EF4-FFF2-40B4-BE49-F238E27FC236}">
                  <a16:creationId xmlns:a16="http://schemas.microsoft.com/office/drawing/2014/main" id="{C7F59944-4B62-4C69-8255-922D932A3CF7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46">
              <a:extLst>
                <a:ext uri="{FF2B5EF4-FFF2-40B4-BE49-F238E27FC236}">
                  <a16:creationId xmlns:a16="http://schemas.microsoft.com/office/drawing/2014/main" id="{D657B7E0-6492-4D20-974F-5F01B4B8DAA9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47">
              <a:extLst>
                <a:ext uri="{FF2B5EF4-FFF2-40B4-BE49-F238E27FC236}">
                  <a16:creationId xmlns:a16="http://schemas.microsoft.com/office/drawing/2014/main" id="{64CEFF3B-8289-4E26-8800-98FC81708D66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48">
              <a:extLst>
                <a:ext uri="{FF2B5EF4-FFF2-40B4-BE49-F238E27FC236}">
                  <a16:creationId xmlns:a16="http://schemas.microsoft.com/office/drawing/2014/main" id="{FB4DF844-B0D6-4657-87F9-11BD394B12BF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49">
              <a:extLst>
                <a:ext uri="{FF2B5EF4-FFF2-40B4-BE49-F238E27FC236}">
                  <a16:creationId xmlns:a16="http://schemas.microsoft.com/office/drawing/2014/main" id="{30E3D4E9-8A93-4D64-BA10-621EB31A1424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50">
              <a:extLst>
                <a:ext uri="{FF2B5EF4-FFF2-40B4-BE49-F238E27FC236}">
                  <a16:creationId xmlns:a16="http://schemas.microsoft.com/office/drawing/2014/main" id="{5B2F7554-4E73-48AE-AEE0-0604EAB5DDB0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51">
              <a:extLst>
                <a:ext uri="{FF2B5EF4-FFF2-40B4-BE49-F238E27FC236}">
                  <a16:creationId xmlns:a16="http://schemas.microsoft.com/office/drawing/2014/main" id="{B83191FF-ADDF-49CE-9ADA-8373130D4705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52">
              <a:extLst>
                <a:ext uri="{FF2B5EF4-FFF2-40B4-BE49-F238E27FC236}">
                  <a16:creationId xmlns:a16="http://schemas.microsoft.com/office/drawing/2014/main" id="{AEAB584A-E3FE-4C9F-AB46-8AF776FED6A7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53">
              <a:extLst>
                <a:ext uri="{FF2B5EF4-FFF2-40B4-BE49-F238E27FC236}">
                  <a16:creationId xmlns:a16="http://schemas.microsoft.com/office/drawing/2014/main" id="{223A7BE5-4027-4456-B9E3-A56F836E0BE0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54">
              <a:extLst>
                <a:ext uri="{FF2B5EF4-FFF2-40B4-BE49-F238E27FC236}">
                  <a16:creationId xmlns:a16="http://schemas.microsoft.com/office/drawing/2014/main" id="{54AA0E87-21B8-4C97-853C-04F80BA19CEC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55">
              <a:extLst>
                <a:ext uri="{FF2B5EF4-FFF2-40B4-BE49-F238E27FC236}">
                  <a16:creationId xmlns:a16="http://schemas.microsoft.com/office/drawing/2014/main" id="{060EEFF3-B5C3-4412-AD48-47B4F2AE6B2F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56">
              <a:extLst>
                <a:ext uri="{FF2B5EF4-FFF2-40B4-BE49-F238E27FC236}">
                  <a16:creationId xmlns:a16="http://schemas.microsoft.com/office/drawing/2014/main" id="{32C0C885-6932-4617-BC36-E381CC8F88F9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57">
              <a:extLst>
                <a:ext uri="{FF2B5EF4-FFF2-40B4-BE49-F238E27FC236}">
                  <a16:creationId xmlns:a16="http://schemas.microsoft.com/office/drawing/2014/main" id="{1789F2ED-5E51-43C6-A0F3-ACC9F5BE02F9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58">
              <a:extLst>
                <a:ext uri="{FF2B5EF4-FFF2-40B4-BE49-F238E27FC236}">
                  <a16:creationId xmlns:a16="http://schemas.microsoft.com/office/drawing/2014/main" id="{371C4D21-95FD-415E-ABFB-CAFD67F83E45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59">
              <a:extLst>
                <a:ext uri="{FF2B5EF4-FFF2-40B4-BE49-F238E27FC236}">
                  <a16:creationId xmlns:a16="http://schemas.microsoft.com/office/drawing/2014/main" id="{4323BF3B-CB25-4DAB-9818-79537591EEA9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60">
              <a:extLst>
                <a:ext uri="{FF2B5EF4-FFF2-40B4-BE49-F238E27FC236}">
                  <a16:creationId xmlns:a16="http://schemas.microsoft.com/office/drawing/2014/main" id="{1618E329-5E65-4F75-95BB-B0342D89CAC3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61">
              <a:extLst>
                <a:ext uri="{FF2B5EF4-FFF2-40B4-BE49-F238E27FC236}">
                  <a16:creationId xmlns:a16="http://schemas.microsoft.com/office/drawing/2014/main" id="{B76F3F59-47FD-4DD7-AB1B-F67864D4CC59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62">
              <a:extLst>
                <a:ext uri="{FF2B5EF4-FFF2-40B4-BE49-F238E27FC236}">
                  <a16:creationId xmlns:a16="http://schemas.microsoft.com/office/drawing/2014/main" id="{7C585093-E597-4B2E-BB2E-C07E552ABB15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63">
              <a:extLst>
                <a:ext uri="{FF2B5EF4-FFF2-40B4-BE49-F238E27FC236}">
                  <a16:creationId xmlns:a16="http://schemas.microsoft.com/office/drawing/2014/main" id="{95B97512-78DE-4ACF-9CCD-9387CE14A69E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64">
              <a:extLst>
                <a:ext uri="{FF2B5EF4-FFF2-40B4-BE49-F238E27FC236}">
                  <a16:creationId xmlns:a16="http://schemas.microsoft.com/office/drawing/2014/main" id="{9DC5A700-F843-4FF0-A9D7-7327706C149B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65">
              <a:extLst>
                <a:ext uri="{FF2B5EF4-FFF2-40B4-BE49-F238E27FC236}">
                  <a16:creationId xmlns:a16="http://schemas.microsoft.com/office/drawing/2014/main" id="{EA8BD8B7-16A6-4FC2-BD9F-BD9542E10505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66">
              <a:extLst>
                <a:ext uri="{FF2B5EF4-FFF2-40B4-BE49-F238E27FC236}">
                  <a16:creationId xmlns:a16="http://schemas.microsoft.com/office/drawing/2014/main" id="{D2441AD3-9026-41D7-BA70-77B37528EB11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67">
              <a:extLst>
                <a:ext uri="{FF2B5EF4-FFF2-40B4-BE49-F238E27FC236}">
                  <a16:creationId xmlns:a16="http://schemas.microsoft.com/office/drawing/2014/main" id="{BF2E3065-6893-49C9-8F24-C2F6C22F1FE7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68">
              <a:extLst>
                <a:ext uri="{FF2B5EF4-FFF2-40B4-BE49-F238E27FC236}">
                  <a16:creationId xmlns:a16="http://schemas.microsoft.com/office/drawing/2014/main" id="{751A71C9-1B0C-446E-905B-E7A927BE4B88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69">
              <a:extLst>
                <a:ext uri="{FF2B5EF4-FFF2-40B4-BE49-F238E27FC236}">
                  <a16:creationId xmlns:a16="http://schemas.microsoft.com/office/drawing/2014/main" id="{D8FFAE96-1D97-4DA4-A758-92788DE4B7E7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5" name="CompHeader">
            <a:extLst>
              <a:ext uri="{FF2B5EF4-FFF2-40B4-BE49-F238E27FC236}">
                <a16:creationId xmlns:a16="http://schemas.microsoft.com/office/drawing/2014/main" id="{8F21F860-DBE6-41AE-8759-E40B9D77AE3F}"/>
              </a:ext>
            </a:extLst>
          </p:cNvPr>
          <p:cNvSpPr txBox="1"/>
          <p:nvPr/>
        </p:nvSpPr>
        <p:spPr>
          <a:xfrm>
            <a:off x="14801852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16" name="Num1">
            <a:extLst>
              <a:ext uri="{FF2B5EF4-FFF2-40B4-BE49-F238E27FC236}">
                <a16:creationId xmlns:a16="http://schemas.microsoft.com/office/drawing/2014/main" id="{A1330232-0B84-4A86-9C5C-0D5BE77BA94C}"/>
              </a:ext>
            </a:extLst>
          </p:cNvPr>
          <p:cNvSpPr/>
          <p:nvPr/>
        </p:nvSpPr>
        <p:spPr>
          <a:xfrm>
            <a:off x="14823439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17" name="Item1">
            <a:extLst>
              <a:ext uri="{FF2B5EF4-FFF2-40B4-BE49-F238E27FC236}">
                <a16:creationId xmlns:a16="http://schemas.microsoft.com/office/drawing/2014/main" id="{04526FD6-E9C3-407F-84D6-103E38AA67C9}"/>
              </a:ext>
            </a:extLst>
          </p:cNvPr>
          <p:cNvSpPr txBox="1"/>
          <p:nvPr/>
        </p:nvSpPr>
        <p:spPr>
          <a:xfrm>
            <a:off x="15576550" y="5639207"/>
            <a:ext cx="634523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Рюкзак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BEAM MINI </a:t>
            </a:r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с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USB-</a:t>
            </a:r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разъёмом</a:t>
            </a:r>
          </a:p>
        </p:txBody>
      </p:sp>
      <p:sp>
        <p:nvSpPr>
          <p:cNvPr id="118" name="Num2">
            <a:extLst>
              <a:ext uri="{FF2B5EF4-FFF2-40B4-BE49-F238E27FC236}">
                <a16:creationId xmlns:a16="http://schemas.microsoft.com/office/drawing/2014/main" id="{964AD889-37DC-4CB0-A6C3-72F2B6C4DC6E}"/>
              </a:ext>
            </a:extLst>
          </p:cNvPr>
          <p:cNvSpPr/>
          <p:nvPr/>
        </p:nvSpPr>
        <p:spPr>
          <a:xfrm>
            <a:off x="14823439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19" name="Item2">
            <a:extLst>
              <a:ext uri="{FF2B5EF4-FFF2-40B4-BE49-F238E27FC236}">
                <a16:creationId xmlns:a16="http://schemas.microsoft.com/office/drawing/2014/main" id="{D6BADB46-A740-4943-89D7-C5D8F1D98931}"/>
              </a:ext>
            </a:extLst>
          </p:cNvPr>
          <p:cNvSpPr txBox="1"/>
          <p:nvPr/>
        </p:nvSpPr>
        <p:spPr>
          <a:xfrm>
            <a:off x="15576550" y="6375807"/>
            <a:ext cx="377190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Аккумулятор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Num 10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20" name="ColorsHeader">
            <a:extLst>
              <a:ext uri="{FF2B5EF4-FFF2-40B4-BE49-F238E27FC236}">
                <a16:creationId xmlns:a16="http://schemas.microsoft.com/office/drawing/2014/main" id="{B8CCF99B-776A-4030-A95C-FE4AC472E43A}"/>
              </a:ext>
            </a:extLst>
          </p:cNvPr>
          <p:cNvSpPr txBox="1"/>
          <p:nvPr/>
        </p:nvSpPr>
        <p:spPr>
          <a:xfrm>
            <a:off x="14814550" y="7860182"/>
            <a:ext cx="1401128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2</a:t>
            </a:r>
          </a:p>
        </p:txBody>
      </p:sp>
      <p:sp>
        <p:nvSpPr>
          <p:cNvPr id="121" name="ThumbBox0">
            <a:extLst>
              <a:ext uri="{FF2B5EF4-FFF2-40B4-BE49-F238E27FC236}">
                <a16:creationId xmlns:a16="http://schemas.microsoft.com/office/drawing/2014/main" id="{FF42C041-81BF-40B8-B32C-7F92BC8068CD}"/>
              </a:ext>
            </a:extLst>
          </p:cNvPr>
          <p:cNvSpPr/>
          <p:nvPr/>
        </p:nvSpPr>
        <p:spPr>
          <a:xfrm>
            <a:off x="14824711" y="84086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3" name="Рисунок 32">
            <a:hlinkClick r:id="rId7" tooltip="серый"/>
            <a:extLst>
              <a:ext uri="{FF2B5EF4-FFF2-40B4-BE49-F238E27FC236}">
                <a16:creationId xmlns:a16="http://schemas.microsoft.com/office/drawing/2014/main" id="{AE52B3BA-B5FA-48EC-8EF4-DF72EFDC2C40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5511" y="8459470"/>
            <a:ext cx="1778000" cy="1778000"/>
          </a:xfrm>
          <a:prstGeom prst="rect">
            <a:avLst/>
          </a:prstGeom>
        </p:spPr>
      </p:pic>
      <p:sp>
        <p:nvSpPr>
          <p:cNvPr id="34" name="ColorDot0">
            <a:extLst>
              <a:ext uri="{FF2B5EF4-FFF2-40B4-BE49-F238E27FC236}">
                <a16:creationId xmlns:a16="http://schemas.microsoft.com/office/drawing/2014/main" id="{768585B3-3FBD-429A-9A46-48FC361FA4D6}"/>
              </a:ext>
            </a:extLst>
          </p:cNvPr>
          <p:cNvSpPr>
            <a:spLocks/>
          </p:cNvSpPr>
          <p:nvPr/>
        </p:nvSpPr>
        <p:spPr>
          <a:xfrm>
            <a:off x="16957039" y="8661400"/>
            <a:ext cx="355600" cy="35560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ColorName0">
            <a:hlinkClick r:id="rId7"/>
            <a:extLst>
              <a:ext uri="{FF2B5EF4-FFF2-40B4-BE49-F238E27FC236}">
                <a16:creationId xmlns:a16="http://schemas.microsoft.com/office/drawing/2014/main" id="{9CCCE8F1-F6F6-424C-A000-72723CD056F3}"/>
              </a:ext>
            </a:extLst>
          </p:cNvPr>
          <p:cNvSpPr txBox="1"/>
          <p:nvPr/>
        </p:nvSpPr>
        <p:spPr>
          <a:xfrm>
            <a:off x="16951961" y="9169019"/>
            <a:ext cx="1211263" cy="3911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серый</a:t>
            </a:r>
          </a:p>
        </p:txBody>
      </p:sp>
      <p:sp>
        <p:nvSpPr>
          <p:cNvPr id="123" name="ColorArticle0">
            <a:hlinkClick r:id="rId7"/>
            <a:extLst>
              <a:ext uri="{FF2B5EF4-FFF2-40B4-BE49-F238E27FC236}">
                <a16:creationId xmlns:a16="http://schemas.microsoft.com/office/drawing/2014/main" id="{5BE2A572-2321-4269-A2AB-A76F629F1998}"/>
              </a:ext>
            </a:extLst>
          </p:cNvPr>
          <p:cNvSpPr txBox="1"/>
          <p:nvPr/>
        </p:nvSpPr>
        <p:spPr>
          <a:xfrm>
            <a:off x="16958311" y="9594469"/>
            <a:ext cx="1149350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39553/30</a:t>
            </a:r>
          </a:p>
        </p:txBody>
      </p:sp>
      <p:sp>
        <p:nvSpPr>
          <p:cNvPr id="124" name="ThumbBox1">
            <a:extLst>
              <a:ext uri="{FF2B5EF4-FFF2-40B4-BE49-F238E27FC236}">
                <a16:creationId xmlns:a16="http://schemas.microsoft.com/office/drawing/2014/main" id="{F48D1341-A921-473F-A04B-8BD7A7D84B2E}"/>
              </a:ext>
            </a:extLst>
          </p:cNvPr>
          <p:cNvSpPr/>
          <p:nvPr/>
        </p:nvSpPr>
        <p:spPr>
          <a:xfrm>
            <a:off x="19396711" y="84086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Рисунок 38">
            <a:hlinkClick r:id="rId9" tooltip="серый, синий"/>
            <a:extLst>
              <a:ext uri="{FF2B5EF4-FFF2-40B4-BE49-F238E27FC236}">
                <a16:creationId xmlns:a16="http://schemas.microsoft.com/office/drawing/2014/main" id="{ACE1ADB8-949B-48D2-9FD4-6FCCD00A4DB2}"/>
              </a:ext>
            </a:extLst>
          </p:cNvPr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7511" y="8459470"/>
            <a:ext cx="1778000" cy="1778000"/>
          </a:xfrm>
          <a:prstGeom prst="rect">
            <a:avLst/>
          </a:prstGeom>
        </p:spPr>
      </p:pic>
      <p:grpSp>
        <p:nvGrpSpPr>
          <p:cNvPr id="43" name="ColorDot1">
            <a:extLst>
              <a:ext uri="{FF2B5EF4-FFF2-40B4-BE49-F238E27FC236}">
                <a16:creationId xmlns:a16="http://schemas.microsoft.com/office/drawing/2014/main" id="{59F6822E-5637-404C-8CB2-BC528BCAF989}"/>
              </a:ext>
            </a:extLst>
          </p:cNvPr>
          <p:cNvGrpSpPr>
            <a:grpSpLocks/>
          </p:cNvGrpSpPr>
          <p:nvPr/>
        </p:nvGrpSpPr>
        <p:grpSpPr>
          <a:xfrm>
            <a:off x="21529039" y="8661400"/>
            <a:ext cx="355600" cy="355600"/>
            <a:chOff x="7848600" y="8509000"/>
            <a:chExt cx="355601" cy="355601"/>
          </a:xfrm>
        </p:grpSpPr>
        <p:sp>
          <p:nvSpPr>
            <p:cNvPr id="40" name="ColorDot1_b">
              <a:extLst>
                <a:ext uri="{FF2B5EF4-FFF2-40B4-BE49-F238E27FC236}">
                  <a16:creationId xmlns:a16="http://schemas.microsoft.com/office/drawing/2014/main" id="{14CB53AC-EF71-40C1-98CB-3F5CF97EEA2D}"/>
                </a:ext>
              </a:extLst>
            </p:cNvPr>
            <p:cNvSpPr/>
            <p:nvPr/>
          </p:nvSpPr>
          <p:spPr>
            <a:xfrm>
              <a:off x="7848600" y="8509000"/>
              <a:ext cx="355600" cy="355600"/>
            </a:xfrm>
            <a:prstGeom prst="ellipse">
              <a:avLst/>
            </a:prstGeom>
            <a:solidFill>
              <a:srgbClr val="808080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ColorDot1_h">
              <a:extLst>
                <a:ext uri="{FF2B5EF4-FFF2-40B4-BE49-F238E27FC236}">
                  <a16:creationId xmlns:a16="http://schemas.microsoft.com/office/drawing/2014/main" id="{49C87B4C-BE3C-42FD-BD93-20A9A6910A02}"/>
                </a:ext>
              </a:extLst>
            </p:cNvPr>
            <p:cNvSpPr/>
            <p:nvPr/>
          </p:nvSpPr>
          <p:spPr>
            <a:xfrm>
              <a:off x="7900677" y="8561077"/>
              <a:ext cx="303524" cy="303524"/>
            </a:xfrm>
            <a:custGeom>
              <a:avLst/>
              <a:gdLst/>
              <a:ahLst/>
              <a:cxnLst/>
              <a:rect l="0" t="0" r="0" b="0"/>
              <a:pathLst>
                <a:path w="303524" h="303524">
                  <a:moveTo>
                    <a:pt x="251446" y="0"/>
                  </a:moveTo>
                  <a:lnTo>
                    <a:pt x="261926" y="11435"/>
                  </a:lnTo>
                  <a:lnTo>
                    <a:pt x="271368" y="23741"/>
                  </a:lnTo>
                  <a:lnTo>
                    <a:pt x="279702" y="36823"/>
                  </a:lnTo>
                  <a:lnTo>
                    <a:pt x="286864" y="50582"/>
                  </a:lnTo>
                  <a:lnTo>
                    <a:pt x="292800" y="64912"/>
                  </a:lnTo>
                  <a:lnTo>
                    <a:pt x="297464" y="79705"/>
                  </a:lnTo>
                  <a:lnTo>
                    <a:pt x="300822" y="94848"/>
                  </a:lnTo>
                  <a:lnTo>
                    <a:pt x="302846" y="110227"/>
                  </a:lnTo>
                  <a:lnTo>
                    <a:pt x="303523" y="125723"/>
                  </a:lnTo>
                  <a:lnTo>
                    <a:pt x="302846" y="141219"/>
                  </a:lnTo>
                  <a:lnTo>
                    <a:pt x="300822" y="156598"/>
                  </a:lnTo>
                  <a:lnTo>
                    <a:pt x="297464" y="171741"/>
                  </a:lnTo>
                  <a:lnTo>
                    <a:pt x="292800" y="186534"/>
                  </a:lnTo>
                  <a:lnTo>
                    <a:pt x="286864" y="200864"/>
                  </a:lnTo>
                  <a:lnTo>
                    <a:pt x="279702" y="214623"/>
                  </a:lnTo>
                  <a:lnTo>
                    <a:pt x="271368" y="227705"/>
                  </a:lnTo>
                  <a:lnTo>
                    <a:pt x="261926" y="240011"/>
                  </a:lnTo>
                  <a:lnTo>
                    <a:pt x="251446" y="251446"/>
                  </a:lnTo>
                  <a:lnTo>
                    <a:pt x="240011" y="261926"/>
                  </a:lnTo>
                  <a:lnTo>
                    <a:pt x="227705" y="271368"/>
                  </a:lnTo>
                  <a:lnTo>
                    <a:pt x="214623" y="279702"/>
                  </a:lnTo>
                  <a:lnTo>
                    <a:pt x="200864" y="286864"/>
                  </a:lnTo>
                  <a:lnTo>
                    <a:pt x="186534" y="292800"/>
                  </a:lnTo>
                  <a:lnTo>
                    <a:pt x="171741" y="297464"/>
                  </a:lnTo>
                  <a:lnTo>
                    <a:pt x="156598" y="300822"/>
                  </a:lnTo>
                  <a:lnTo>
                    <a:pt x="141219" y="302846"/>
                  </a:lnTo>
                  <a:lnTo>
                    <a:pt x="125723" y="303523"/>
                  </a:lnTo>
                  <a:lnTo>
                    <a:pt x="110227" y="302846"/>
                  </a:lnTo>
                  <a:lnTo>
                    <a:pt x="94848" y="300822"/>
                  </a:lnTo>
                  <a:lnTo>
                    <a:pt x="79705" y="297464"/>
                  </a:lnTo>
                  <a:lnTo>
                    <a:pt x="64912" y="292800"/>
                  </a:lnTo>
                  <a:lnTo>
                    <a:pt x="50582" y="286864"/>
                  </a:lnTo>
                  <a:lnTo>
                    <a:pt x="36823" y="279702"/>
                  </a:lnTo>
                  <a:lnTo>
                    <a:pt x="23741" y="271368"/>
                  </a:lnTo>
                  <a:lnTo>
                    <a:pt x="11435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0000FF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ColorDot1_r">
              <a:extLst>
                <a:ext uri="{FF2B5EF4-FFF2-40B4-BE49-F238E27FC236}">
                  <a16:creationId xmlns:a16="http://schemas.microsoft.com/office/drawing/2014/main" id="{2D0FD3A8-C947-408A-91DA-99DB5F6EFEFC}"/>
                </a:ext>
              </a:extLst>
            </p:cNvPr>
            <p:cNvSpPr/>
            <p:nvPr/>
          </p:nvSpPr>
          <p:spPr>
            <a:xfrm>
              <a:off x="7848600" y="85090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5" name="ColorName1">
            <a:hlinkClick r:id="rId9"/>
            <a:extLst>
              <a:ext uri="{FF2B5EF4-FFF2-40B4-BE49-F238E27FC236}">
                <a16:creationId xmlns:a16="http://schemas.microsoft.com/office/drawing/2014/main" id="{ACD00F62-682B-4532-95E1-BE07B24B0AF5}"/>
              </a:ext>
            </a:extLst>
          </p:cNvPr>
          <p:cNvSpPr txBox="1"/>
          <p:nvPr/>
        </p:nvSpPr>
        <p:spPr>
          <a:xfrm>
            <a:off x="21523961" y="9169019"/>
            <a:ext cx="1285875" cy="7569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серый,</a:t>
            </a:r>
          </a:p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синий</a:t>
            </a:r>
          </a:p>
        </p:txBody>
      </p:sp>
      <p:sp>
        <p:nvSpPr>
          <p:cNvPr id="126" name="ColorArticle1">
            <a:hlinkClick r:id="rId9"/>
            <a:extLst>
              <a:ext uri="{FF2B5EF4-FFF2-40B4-BE49-F238E27FC236}">
                <a16:creationId xmlns:a16="http://schemas.microsoft.com/office/drawing/2014/main" id="{2CCF5D2F-B3DE-4C0B-BF59-B0D1BFDFD199}"/>
              </a:ext>
            </a:extLst>
          </p:cNvPr>
          <p:cNvSpPr txBox="1"/>
          <p:nvPr/>
        </p:nvSpPr>
        <p:spPr>
          <a:xfrm>
            <a:off x="21530311" y="9960229"/>
            <a:ext cx="1130300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39553/25</a:t>
            </a:r>
          </a:p>
        </p:txBody>
      </p:sp>
      <p:pic>
        <p:nvPicPr>
          <p:cNvPr id="128" name="Logo">
            <a:extLst>
              <a:ext uri="{FF2B5EF4-FFF2-40B4-BE49-F238E27FC236}">
                <a16:creationId xmlns:a16="http://schemas.microsoft.com/office/drawing/2014/main" id="{2FB4FEF0-7527-4C41-A9F3-ADCC94133AB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4842489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751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gLeft">
            <a:extLst>
              <a:ext uri="{FF2B5EF4-FFF2-40B4-BE49-F238E27FC236}">
                <a16:creationId xmlns:a16="http://schemas.microsoft.com/office/drawing/2014/main" id="{268B2C65-51F8-4E09-A537-2397C2944E5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41000" cy="137160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54A9FE08-5F6E-4A4A-8FA6-03E9F2EECD4E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0"/>
            <a:ext cx="13716000" cy="13716000"/>
          </a:xfrm>
          <a:prstGeom prst="rect">
            <a:avLst/>
          </a:prstGeom>
        </p:spPr>
      </p:pic>
      <p:sp>
        <p:nvSpPr>
          <p:cNvPr id="25" name="PerfStrip">
            <a:extLst>
              <a:ext uri="{FF2B5EF4-FFF2-40B4-BE49-F238E27FC236}">
                <a16:creationId xmlns:a16="http://schemas.microsoft.com/office/drawing/2014/main" id="{0BF754B4-EED4-44F8-9CE1-E692B471FD24}"/>
              </a:ext>
            </a:extLst>
          </p:cNvPr>
          <p:cNvSpPr/>
          <p:nvPr/>
        </p:nvSpPr>
        <p:spPr>
          <a:xfrm>
            <a:off x="10541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474A5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Kicker">
            <a:extLst>
              <a:ext uri="{FF2B5EF4-FFF2-40B4-BE49-F238E27FC236}">
                <a16:creationId xmlns:a16="http://schemas.microsoft.com/office/drawing/2014/main" id="{90256754-CBD0-4D4F-841B-3842BF91B95D}"/>
              </a:ext>
            </a:extLst>
          </p:cNvPr>
          <p:cNvSpPr txBox="1"/>
          <p:nvPr/>
        </p:nvSpPr>
        <p:spPr>
          <a:xfrm>
            <a:off x="980440" y="878535"/>
            <a:ext cx="264699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pc="195">
                <a:solidFill>
                  <a:srgbClr val="333440"/>
                </a:solidFill>
                <a:latin typeface="Montserrat SemiBold" panose="00000700000000000000" pitchFamily="2" charset="-52"/>
              </a:rPr>
              <a:t>WELCOME PACKS</a:t>
            </a:r>
            <a:endParaRPr lang="ru-RU" spc="195">
              <a:solidFill>
                <a:srgbClr val="333440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27" name="Title">
            <a:hlinkClick r:id="rId5"/>
            <a:extLst>
              <a:ext uri="{FF2B5EF4-FFF2-40B4-BE49-F238E27FC236}">
                <a16:creationId xmlns:a16="http://schemas.microsoft.com/office/drawing/2014/main" id="{3AED2919-5E27-48A2-ABA6-9E96EC4B951C}"/>
              </a:ext>
            </a:extLst>
          </p:cNvPr>
          <p:cNvSpPr txBox="1"/>
          <p:nvPr/>
        </p:nvSpPr>
        <p:spPr>
          <a:xfrm>
            <a:off x="971550" y="1360201"/>
            <a:ext cx="4275138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5320">
                <a:gradFill flip="none" rotWithShape="1">
                  <a:gsLst>
                    <a:gs pos="0">
                      <a:srgbClr val="474A55"/>
                    </a:gs>
                    <a:gs pos="100000">
                      <a:srgbClr val="17181D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FUNKY SET</a:t>
            </a:r>
            <a:endParaRPr lang="ru-RU" sz="5320">
              <a:gradFill flip="none" rotWithShape="1">
                <a:gsLst>
                  <a:gs pos="0">
                    <a:srgbClr val="474A55"/>
                  </a:gs>
                  <a:gs pos="100000">
                    <a:srgbClr val="17181D"/>
                  </a:gs>
                </a:gsLst>
                <a:lin ang="9060000" scaled="1"/>
                <a:tileRect/>
              </a:gradFill>
              <a:latin typeface="Montserrat ExtraBold" panose="00000900000000000000" pitchFamily="2" charset="-52"/>
            </a:endParaRPr>
          </a:p>
        </p:txBody>
      </p:sp>
      <p:pic>
        <p:nvPicPr>
          <p:cNvPr id="29" name="LinkPill">
            <a:hlinkClick r:id="rId5"/>
            <a:extLst>
              <a:ext uri="{FF2B5EF4-FFF2-40B4-BE49-F238E27FC236}">
                <a16:creationId xmlns:a16="http://schemas.microsoft.com/office/drawing/2014/main" id="{961BCE58-42FB-48FA-BC83-3FA9C236C1DB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250"/>
            <a:ext cx="3797300" cy="384810"/>
          </a:xfrm>
          <a:prstGeom prst="rect">
            <a:avLst/>
          </a:prstGeom>
        </p:spPr>
      </p:pic>
      <p:sp>
        <p:nvSpPr>
          <p:cNvPr id="30" name="LinkText">
            <a:hlinkClick r:id="rId5"/>
            <a:extLst>
              <a:ext uri="{FF2B5EF4-FFF2-40B4-BE49-F238E27FC236}">
                <a16:creationId xmlns:a16="http://schemas.microsoft.com/office/drawing/2014/main" id="{E197479F-0310-4A18-B0ED-EF1B2C8BE727}"/>
              </a:ext>
            </a:extLst>
          </p:cNvPr>
          <p:cNvSpPr txBox="1"/>
          <p:nvPr/>
        </p:nvSpPr>
        <p:spPr>
          <a:xfrm>
            <a:off x="971551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1" name="LinkArrow">
            <a:hlinkClick r:id="rId5"/>
            <a:extLst>
              <a:ext uri="{FF2B5EF4-FFF2-40B4-BE49-F238E27FC236}">
                <a16:creationId xmlns:a16="http://schemas.microsoft.com/office/drawing/2014/main" id="{E6069B72-1914-40B6-B41B-2DE52CB653DD}"/>
              </a:ext>
            </a:extLst>
          </p:cNvPr>
          <p:cNvSpPr/>
          <p:nvPr/>
        </p:nvSpPr>
        <p:spPr>
          <a:xfrm>
            <a:off x="3553460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Subtitle">
            <a:extLst>
              <a:ext uri="{FF2B5EF4-FFF2-40B4-BE49-F238E27FC236}">
                <a16:creationId xmlns:a16="http://schemas.microsoft.com/office/drawing/2014/main" id="{DC87EBBC-7EBA-4202-BA29-1E426FC3416F}"/>
              </a:ext>
            </a:extLst>
          </p:cNvPr>
          <p:cNvSpPr txBox="1"/>
          <p:nvPr/>
        </p:nvSpPr>
        <p:spPr>
          <a:xfrm>
            <a:off x="971551" y="3004769"/>
            <a:ext cx="6778625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Блокнот для планов, книжка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для идей и ручка в одной коробке.</a:t>
            </a:r>
          </a:p>
        </p:txBody>
      </p:sp>
      <p:grpSp>
        <p:nvGrpSpPr>
          <p:cNvPr id="127" name="DottedLine">
            <a:extLst>
              <a:ext uri="{FF2B5EF4-FFF2-40B4-BE49-F238E27FC236}">
                <a16:creationId xmlns:a16="http://schemas.microsoft.com/office/drawing/2014/main" id="{8ADE9F0B-1388-4AAC-84A7-C483A90F2222}"/>
              </a:ext>
            </a:extLst>
          </p:cNvPr>
          <p:cNvGrpSpPr/>
          <p:nvPr/>
        </p:nvGrpSpPr>
        <p:grpSpPr>
          <a:xfrm>
            <a:off x="0" y="4341495"/>
            <a:ext cx="10476408" cy="21590"/>
            <a:chOff x="0" y="4341495"/>
            <a:chExt cx="10476408" cy="21590"/>
          </a:xfrm>
        </p:grpSpPr>
        <p:sp>
          <p:nvSpPr>
            <p:cNvPr id="33" name="dd0">
              <a:extLst>
                <a:ext uri="{FF2B5EF4-FFF2-40B4-BE49-F238E27FC236}">
                  <a16:creationId xmlns:a16="http://schemas.microsoft.com/office/drawing/2014/main" id="{FC7C1511-E9CE-4679-8C78-F3A142A4067E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dd1">
              <a:extLst>
                <a:ext uri="{FF2B5EF4-FFF2-40B4-BE49-F238E27FC236}">
                  <a16:creationId xmlns:a16="http://schemas.microsoft.com/office/drawing/2014/main" id="{17123E2E-1123-4801-9AAE-2E36A347F613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dd2">
              <a:extLst>
                <a:ext uri="{FF2B5EF4-FFF2-40B4-BE49-F238E27FC236}">
                  <a16:creationId xmlns:a16="http://schemas.microsoft.com/office/drawing/2014/main" id="{98438C26-9645-4CC4-B910-B79928A82FB0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dd3">
              <a:extLst>
                <a:ext uri="{FF2B5EF4-FFF2-40B4-BE49-F238E27FC236}">
                  <a16:creationId xmlns:a16="http://schemas.microsoft.com/office/drawing/2014/main" id="{CFE3DE36-43A7-4B40-BE28-93CA1A6216F0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dd4">
              <a:extLst>
                <a:ext uri="{FF2B5EF4-FFF2-40B4-BE49-F238E27FC236}">
                  <a16:creationId xmlns:a16="http://schemas.microsoft.com/office/drawing/2014/main" id="{897A9A45-56DA-4886-AD69-F09146F244F8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dd5">
              <a:extLst>
                <a:ext uri="{FF2B5EF4-FFF2-40B4-BE49-F238E27FC236}">
                  <a16:creationId xmlns:a16="http://schemas.microsoft.com/office/drawing/2014/main" id="{F64F7AD9-D36D-4D32-9E81-0DAA1ADCE7C7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6">
              <a:extLst>
                <a:ext uri="{FF2B5EF4-FFF2-40B4-BE49-F238E27FC236}">
                  <a16:creationId xmlns:a16="http://schemas.microsoft.com/office/drawing/2014/main" id="{DB149BB2-7ABB-4960-B3CE-C31EC74D6117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7">
              <a:extLst>
                <a:ext uri="{FF2B5EF4-FFF2-40B4-BE49-F238E27FC236}">
                  <a16:creationId xmlns:a16="http://schemas.microsoft.com/office/drawing/2014/main" id="{0CF24D30-74A2-4BC1-BD17-CC77E05A0CCD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8">
              <a:extLst>
                <a:ext uri="{FF2B5EF4-FFF2-40B4-BE49-F238E27FC236}">
                  <a16:creationId xmlns:a16="http://schemas.microsoft.com/office/drawing/2014/main" id="{A55B3099-20CD-4C15-BA40-BA4BE88A691A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9">
              <a:extLst>
                <a:ext uri="{FF2B5EF4-FFF2-40B4-BE49-F238E27FC236}">
                  <a16:creationId xmlns:a16="http://schemas.microsoft.com/office/drawing/2014/main" id="{025F895F-BCCF-4305-950B-EC2AA4A51EA4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10">
              <a:extLst>
                <a:ext uri="{FF2B5EF4-FFF2-40B4-BE49-F238E27FC236}">
                  <a16:creationId xmlns:a16="http://schemas.microsoft.com/office/drawing/2014/main" id="{D6BF4084-FCD0-4273-B7B0-3F65EA0A1110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11">
              <a:extLst>
                <a:ext uri="{FF2B5EF4-FFF2-40B4-BE49-F238E27FC236}">
                  <a16:creationId xmlns:a16="http://schemas.microsoft.com/office/drawing/2014/main" id="{C3A38338-5A73-4B1C-9413-940B77D06EEC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12">
              <a:extLst>
                <a:ext uri="{FF2B5EF4-FFF2-40B4-BE49-F238E27FC236}">
                  <a16:creationId xmlns:a16="http://schemas.microsoft.com/office/drawing/2014/main" id="{09697643-E5AF-44DF-B2DE-927F9825F8DB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13">
              <a:extLst>
                <a:ext uri="{FF2B5EF4-FFF2-40B4-BE49-F238E27FC236}">
                  <a16:creationId xmlns:a16="http://schemas.microsoft.com/office/drawing/2014/main" id="{41719480-9A57-44F5-852A-271091FD122B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14">
              <a:extLst>
                <a:ext uri="{FF2B5EF4-FFF2-40B4-BE49-F238E27FC236}">
                  <a16:creationId xmlns:a16="http://schemas.microsoft.com/office/drawing/2014/main" id="{03A59C44-F07A-4B0B-96BF-5C26EEB1EFE4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15">
              <a:extLst>
                <a:ext uri="{FF2B5EF4-FFF2-40B4-BE49-F238E27FC236}">
                  <a16:creationId xmlns:a16="http://schemas.microsoft.com/office/drawing/2014/main" id="{3C553A61-10F5-4EF8-8AD9-2DC0A116AE9D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16">
              <a:extLst>
                <a:ext uri="{FF2B5EF4-FFF2-40B4-BE49-F238E27FC236}">
                  <a16:creationId xmlns:a16="http://schemas.microsoft.com/office/drawing/2014/main" id="{D8DCC839-5ED0-44A0-8623-5C553B324717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17">
              <a:extLst>
                <a:ext uri="{FF2B5EF4-FFF2-40B4-BE49-F238E27FC236}">
                  <a16:creationId xmlns:a16="http://schemas.microsoft.com/office/drawing/2014/main" id="{A6DCC7C0-5247-4794-99F2-3E43D45B86DB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18">
              <a:extLst>
                <a:ext uri="{FF2B5EF4-FFF2-40B4-BE49-F238E27FC236}">
                  <a16:creationId xmlns:a16="http://schemas.microsoft.com/office/drawing/2014/main" id="{DACF33B1-3F64-4E52-9131-FFC306F96BCC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19">
              <a:extLst>
                <a:ext uri="{FF2B5EF4-FFF2-40B4-BE49-F238E27FC236}">
                  <a16:creationId xmlns:a16="http://schemas.microsoft.com/office/drawing/2014/main" id="{812647D1-0605-4FC1-A69D-EC92EAD0F9A0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20">
              <a:extLst>
                <a:ext uri="{FF2B5EF4-FFF2-40B4-BE49-F238E27FC236}">
                  <a16:creationId xmlns:a16="http://schemas.microsoft.com/office/drawing/2014/main" id="{4943FEB4-57EA-447A-9FFD-27C18BE96D4E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21">
              <a:extLst>
                <a:ext uri="{FF2B5EF4-FFF2-40B4-BE49-F238E27FC236}">
                  <a16:creationId xmlns:a16="http://schemas.microsoft.com/office/drawing/2014/main" id="{FB7CCC2C-B486-4D8D-9057-FD85AFC4573A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22">
              <a:extLst>
                <a:ext uri="{FF2B5EF4-FFF2-40B4-BE49-F238E27FC236}">
                  <a16:creationId xmlns:a16="http://schemas.microsoft.com/office/drawing/2014/main" id="{2DCF55BA-B7BD-4691-9123-A71ABF06181E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23">
              <a:extLst>
                <a:ext uri="{FF2B5EF4-FFF2-40B4-BE49-F238E27FC236}">
                  <a16:creationId xmlns:a16="http://schemas.microsoft.com/office/drawing/2014/main" id="{0D9B50AF-D7C2-44E7-85AA-9505C65C303C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24">
              <a:extLst>
                <a:ext uri="{FF2B5EF4-FFF2-40B4-BE49-F238E27FC236}">
                  <a16:creationId xmlns:a16="http://schemas.microsoft.com/office/drawing/2014/main" id="{3B9187C0-2159-4613-86C9-EC0C6794A718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25">
              <a:extLst>
                <a:ext uri="{FF2B5EF4-FFF2-40B4-BE49-F238E27FC236}">
                  <a16:creationId xmlns:a16="http://schemas.microsoft.com/office/drawing/2014/main" id="{FBB57C76-E023-486D-9016-6F3B1D0B1298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26">
              <a:extLst>
                <a:ext uri="{FF2B5EF4-FFF2-40B4-BE49-F238E27FC236}">
                  <a16:creationId xmlns:a16="http://schemas.microsoft.com/office/drawing/2014/main" id="{D2BC89C6-0288-426E-880D-D6017E065FEE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27">
              <a:extLst>
                <a:ext uri="{FF2B5EF4-FFF2-40B4-BE49-F238E27FC236}">
                  <a16:creationId xmlns:a16="http://schemas.microsoft.com/office/drawing/2014/main" id="{2CE27271-A56B-4B07-8DA2-D2BDBA37347D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28">
              <a:extLst>
                <a:ext uri="{FF2B5EF4-FFF2-40B4-BE49-F238E27FC236}">
                  <a16:creationId xmlns:a16="http://schemas.microsoft.com/office/drawing/2014/main" id="{48EEE37E-37B7-48EA-8C62-92CE604B3B75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29">
              <a:extLst>
                <a:ext uri="{FF2B5EF4-FFF2-40B4-BE49-F238E27FC236}">
                  <a16:creationId xmlns:a16="http://schemas.microsoft.com/office/drawing/2014/main" id="{06DB87E4-3F5A-43C1-AB7C-B079121B840F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30">
              <a:extLst>
                <a:ext uri="{FF2B5EF4-FFF2-40B4-BE49-F238E27FC236}">
                  <a16:creationId xmlns:a16="http://schemas.microsoft.com/office/drawing/2014/main" id="{77849A1A-C18B-4288-8D03-B64E2B6C41DB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31">
              <a:extLst>
                <a:ext uri="{FF2B5EF4-FFF2-40B4-BE49-F238E27FC236}">
                  <a16:creationId xmlns:a16="http://schemas.microsoft.com/office/drawing/2014/main" id="{D8F47E39-891E-4089-A510-4E71DF1FD791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32">
              <a:extLst>
                <a:ext uri="{FF2B5EF4-FFF2-40B4-BE49-F238E27FC236}">
                  <a16:creationId xmlns:a16="http://schemas.microsoft.com/office/drawing/2014/main" id="{98DFDA4F-355A-47BF-8C47-10D771C94F86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33">
              <a:extLst>
                <a:ext uri="{FF2B5EF4-FFF2-40B4-BE49-F238E27FC236}">
                  <a16:creationId xmlns:a16="http://schemas.microsoft.com/office/drawing/2014/main" id="{DFC8032F-6C08-4D80-8AAE-9A46136F36FF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34">
              <a:extLst>
                <a:ext uri="{FF2B5EF4-FFF2-40B4-BE49-F238E27FC236}">
                  <a16:creationId xmlns:a16="http://schemas.microsoft.com/office/drawing/2014/main" id="{9FD78627-7901-45E3-9316-4F126109799E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35">
              <a:extLst>
                <a:ext uri="{FF2B5EF4-FFF2-40B4-BE49-F238E27FC236}">
                  <a16:creationId xmlns:a16="http://schemas.microsoft.com/office/drawing/2014/main" id="{544D1D45-46F5-4A78-9371-A948C6AD8028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36">
              <a:extLst>
                <a:ext uri="{FF2B5EF4-FFF2-40B4-BE49-F238E27FC236}">
                  <a16:creationId xmlns:a16="http://schemas.microsoft.com/office/drawing/2014/main" id="{5DA274E3-0EDE-4610-9998-ED91A3C83E1B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37">
              <a:extLst>
                <a:ext uri="{FF2B5EF4-FFF2-40B4-BE49-F238E27FC236}">
                  <a16:creationId xmlns:a16="http://schemas.microsoft.com/office/drawing/2014/main" id="{18F30A60-4E2B-448A-8AB4-519D1341934A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38">
              <a:extLst>
                <a:ext uri="{FF2B5EF4-FFF2-40B4-BE49-F238E27FC236}">
                  <a16:creationId xmlns:a16="http://schemas.microsoft.com/office/drawing/2014/main" id="{A3D03063-DF2D-47AC-B77D-A835B2568BAD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39">
              <a:extLst>
                <a:ext uri="{FF2B5EF4-FFF2-40B4-BE49-F238E27FC236}">
                  <a16:creationId xmlns:a16="http://schemas.microsoft.com/office/drawing/2014/main" id="{A96F0A31-EDF2-4C12-AC14-84D8AD70C89E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40">
              <a:extLst>
                <a:ext uri="{FF2B5EF4-FFF2-40B4-BE49-F238E27FC236}">
                  <a16:creationId xmlns:a16="http://schemas.microsoft.com/office/drawing/2014/main" id="{5742C037-0DC7-4484-A430-9D5868FC4784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41">
              <a:extLst>
                <a:ext uri="{FF2B5EF4-FFF2-40B4-BE49-F238E27FC236}">
                  <a16:creationId xmlns:a16="http://schemas.microsoft.com/office/drawing/2014/main" id="{F3ACAB84-C3BA-43A9-BBDB-6C3044AAE216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42">
              <a:extLst>
                <a:ext uri="{FF2B5EF4-FFF2-40B4-BE49-F238E27FC236}">
                  <a16:creationId xmlns:a16="http://schemas.microsoft.com/office/drawing/2014/main" id="{E5089273-FBDF-458D-ADBF-28D0619A3D33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43">
              <a:extLst>
                <a:ext uri="{FF2B5EF4-FFF2-40B4-BE49-F238E27FC236}">
                  <a16:creationId xmlns:a16="http://schemas.microsoft.com/office/drawing/2014/main" id="{D29D443F-C89F-4481-A788-3A789D8BFB52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44">
              <a:extLst>
                <a:ext uri="{FF2B5EF4-FFF2-40B4-BE49-F238E27FC236}">
                  <a16:creationId xmlns:a16="http://schemas.microsoft.com/office/drawing/2014/main" id="{DDF89BF6-8CE2-413B-ABF4-5EE4C0C1651F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45">
              <a:extLst>
                <a:ext uri="{FF2B5EF4-FFF2-40B4-BE49-F238E27FC236}">
                  <a16:creationId xmlns:a16="http://schemas.microsoft.com/office/drawing/2014/main" id="{5EF2027F-7465-4A86-B1C0-542BE944D3EF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46">
              <a:extLst>
                <a:ext uri="{FF2B5EF4-FFF2-40B4-BE49-F238E27FC236}">
                  <a16:creationId xmlns:a16="http://schemas.microsoft.com/office/drawing/2014/main" id="{62797BA2-D58D-429C-94CE-9BD3606FD967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47">
              <a:extLst>
                <a:ext uri="{FF2B5EF4-FFF2-40B4-BE49-F238E27FC236}">
                  <a16:creationId xmlns:a16="http://schemas.microsoft.com/office/drawing/2014/main" id="{DCA64171-CEA6-4F0B-8F1B-39EE81460591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48">
              <a:extLst>
                <a:ext uri="{FF2B5EF4-FFF2-40B4-BE49-F238E27FC236}">
                  <a16:creationId xmlns:a16="http://schemas.microsoft.com/office/drawing/2014/main" id="{58546BAC-634E-4705-8035-7310FBB70E5E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49">
              <a:extLst>
                <a:ext uri="{FF2B5EF4-FFF2-40B4-BE49-F238E27FC236}">
                  <a16:creationId xmlns:a16="http://schemas.microsoft.com/office/drawing/2014/main" id="{4265C434-4F2D-48E9-A18F-7DA453C2BC42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50">
              <a:extLst>
                <a:ext uri="{FF2B5EF4-FFF2-40B4-BE49-F238E27FC236}">
                  <a16:creationId xmlns:a16="http://schemas.microsoft.com/office/drawing/2014/main" id="{DC78917B-A471-48DB-BB60-285520BE0588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51">
              <a:extLst>
                <a:ext uri="{FF2B5EF4-FFF2-40B4-BE49-F238E27FC236}">
                  <a16:creationId xmlns:a16="http://schemas.microsoft.com/office/drawing/2014/main" id="{5D729C0F-A7FF-41E1-B202-BEE09AD2D2F8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52">
              <a:extLst>
                <a:ext uri="{FF2B5EF4-FFF2-40B4-BE49-F238E27FC236}">
                  <a16:creationId xmlns:a16="http://schemas.microsoft.com/office/drawing/2014/main" id="{3EA0FA77-0808-4F51-9A27-8BADAD3506D3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53">
              <a:extLst>
                <a:ext uri="{FF2B5EF4-FFF2-40B4-BE49-F238E27FC236}">
                  <a16:creationId xmlns:a16="http://schemas.microsoft.com/office/drawing/2014/main" id="{E35DB367-3622-4647-9BB8-9FC11F1A22BB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54">
              <a:extLst>
                <a:ext uri="{FF2B5EF4-FFF2-40B4-BE49-F238E27FC236}">
                  <a16:creationId xmlns:a16="http://schemas.microsoft.com/office/drawing/2014/main" id="{06B75271-7733-47CE-AC63-073CEF928D60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55">
              <a:extLst>
                <a:ext uri="{FF2B5EF4-FFF2-40B4-BE49-F238E27FC236}">
                  <a16:creationId xmlns:a16="http://schemas.microsoft.com/office/drawing/2014/main" id="{02089C67-FB40-486E-9DBE-CEF5E3A356DE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56">
              <a:extLst>
                <a:ext uri="{FF2B5EF4-FFF2-40B4-BE49-F238E27FC236}">
                  <a16:creationId xmlns:a16="http://schemas.microsoft.com/office/drawing/2014/main" id="{5C8C8533-9AE2-467F-8C4B-D228421BDDD3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dd57">
              <a:extLst>
                <a:ext uri="{FF2B5EF4-FFF2-40B4-BE49-F238E27FC236}">
                  <a16:creationId xmlns:a16="http://schemas.microsoft.com/office/drawing/2014/main" id="{595AB658-DA4C-4CCF-A4A0-6738B50EA8ED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dd58">
              <a:extLst>
                <a:ext uri="{FF2B5EF4-FFF2-40B4-BE49-F238E27FC236}">
                  <a16:creationId xmlns:a16="http://schemas.microsoft.com/office/drawing/2014/main" id="{5303898C-46F8-4BEA-84C7-E6F37F2AAC3B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dd59">
              <a:extLst>
                <a:ext uri="{FF2B5EF4-FFF2-40B4-BE49-F238E27FC236}">
                  <a16:creationId xmlns:a16="http://schemas.microsoft.com/office/drawing/2014/main" id="{C4A191EE-98B5-48FE-91C9-80765FEC3736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7" name="dd60">
              <a:extLst>
                <a:ext uri="{FF2B5EF4-FFF2-40B4-BE49-F238E27FC236}">
                  <a16:creationId xmlns:a16="http://schemas.microsoft.com/office/drawing/2014/main" id="{2C7EE80E-37C8-40A7-A9DB-A26E2F8EBEDA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dd61">
              <a:extLst>
                <a:ext uri="{FF2B5EF4-FFF2-40B4-BE49-F238E27FC236}">
                  <a16:creationId xmlns:a16="http://schemas.microsoft.com/office/drawing/2014/main" id="{7E41EBBC-64D1-49E7-8CF2-2C8FD296F6E5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dd62">
              <a:extLst>
                <a:ext uri="{FF2B5EF4-FFF2-40B4-BE49-F238E27FC236}">
                  <a16:creationId xmlns:a16="http://schemas.microsoft.com/office/drawing/2014/main" id="{A3CF57AA-7FC5-4AD3-A283-1D64299BB01E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dd63">
              <a:extLst>
                <a:ext uri="{FF2B5EF4-FFF2-40B4-BE49-F238E27FC236}">
                  <a16:creationId xmlns:a16="http://schemas.microsoft.com/office/drawing/2014/main" id="{42842F16-E349-41D8-B83A-B2BD637655F6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1" name="dd64">
              <a:extLst>
                <a:ext uri="{FF2B5EF4-FFF2-40B4-BE49-F238E27FC236}">
                  <a16:creationId xmlns:a16="http://schemas.microsoft.com/office/drawing/2014/main" id="{4D3D2C8C-0272-40F9-9B33-C837755B74FF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2" name="dd65">
              <a:extLst>
                <a:ext uri="{FF2B5EF4-FFF2-40B4-BE49-F238E27FC236}">
                  <a16:creationId xmlns:a16="http://schemas.microsoft.com/office/drawing/2014/main" id="{D571C604-AAA5-47CD-B68F-64543A86E6AC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3" name="dd66">
              <a:extLst>
                <a:ext uri="{FF2B5EF4-FFF2-40B4-BE49-F238E27FC236}">
                  <a16:creationId xmlns:a16="http://schemas.microsoft.com/office/drawing/2014/main" id="{98386B9A-9629-4777-883E-A61286D75E27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4" name="dd67">
              <a:extLst>
                <a:ext uri="{FF2B5EF4-FFF2-40B4-BE49-F238E27FC236}">
                  <a16:creationId xmlns:a16="http://schemas.microsoft.com/office/drawing/2014/main" id="{00CB5C44-1619-4617-8AA1-07B1F652DC58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5" name="dd68">
              <a:extLst>
                <a:ext uri="{FF2B5EF4-FFF2-40B4-BE49-F238E27FC236}">
                  <a16:creationId xmlns:a16="http://schemas.microsoft.com/office/drawing/2014/main" id="{76C99FAD-488A-4FF9-9AF9-AE08B20C7A57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6" name="dd69">
              <a:extLst>
                <a:ext uri="{FF2B5EF4-FFF2-40B4-BE49-F238E27FC236}">
                  <a16:creationId xmlns:a16="http://schemas.microsoft.com/office/drawing/2014/main" id="{F6FC5529-E2CE-42C0-8EE2-C44DCB24D3AB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8" name="CompHeader">
            <a:extLst>
              <a:ext uri="{FF2B5EF4-FFF2-40B4-BE49-F238E27FC236}">
                <a16:creationId xmlns:a16="http://schemas.microsoft.com/office/drawing/2014/main" id="{EAC33B23-CC0A-4441-8A99-473597D0D3CE}"/>
              </a:ext>
            </a:extLst>
          </p:cNvPr>
          <p:cNvSpPr txBox="1"/>
          <p:nvPr/>
        </p:nvSpPr>
        <p:spPr>
          <a:xfrm>
            <a:off x="958851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29" name="Num1">
            <a:extLst>
              <a:ext uri="{FF2B5EF4-FFF2-40B4-BE49-F238E27FC236}">
                <a16:creationId xmlns:a16="http://schemas.microsoft.com/office/drawing/2014/main" id="{5DC89E2D-673E-48E7-BCB7-A37EF4E8E72B}"/>
              </a:ext>
            </a:extLst>
          </p:cNvPr>
          <p:cNvSpPr/>
          <p:nvPr/>
        </p:nvSpPr>
        <p:spPr>
          <a:xfrm>
            <a:off x="980440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30" name="Item1">
            <a:extLst>
              <a:ext uri="{FF2B5EF4-FFF2-40B4-BE49-F238E27FC236}">
                <a16:creationId xmlns:a16="http://schemas.microsoft.com/office/drawing/2014/main" id="{C9B32C34-FFAD-434F-BB2A-4C3C90116188}"/>
              </a:ext>
            </a:extLst>
          </p:cNvPr>
          <p:cNvSpPr txBox="1"/>
          <p:nvPr/>
        </p:nvSpPr>
        <p:spPr>
          <a:xfrm>
            <a:off x="1733550" y="5639207"/>
            <a:ext cx="49418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Блокнот для планирования</a:t>
            </a:r>
          </a:p>
        </p:txBody>
      </p:sp>
      <p:sp>
        <p:nvSpPr>
          <p:cNvPr id="131" name="Num2">
            <a:extLst>
              <a:ext uri="{FF2B5EF4-FFF2-40B4-BE49-F238E27FC236}">
                <a16:creationId xmlns:a16="http://schemas.microsoft.com/office/drawing/2014/main" id="{3B405317-22EF-4E63-9C6F-92877E6346F8}"/>
              </a:ext>
            </a:extLst>
          </p:cNvPr>
          <p:cNvSpPr/>
          <p:nvPr/>
        </p:nvSpPr>
        <p:spPr>
          <a:xfrm>
            <a:off x="980440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32" name="Item2">
            <a:extLst>
              <a:ext uri="{FF2B5EF4-FFF2-40B4-BE49-F238E27FC236}">
                <a16:creationId xmlns:a16="http://schemas.microsoft.com/office/drawing/2014/main" id="{291BFEE8-B8C9-40C2-BBA0-B899F4F5721D}"/>
              </a:ext>
            </a:extLst>
          </p:cNvPr>
          <p:cNvSpPr txBox="1"/>
          <p:nvPr/>
        </p:nvSpPr>
        <p:spPr>
          <a:xfrm>
            <a:off x="1733551" y="6375807"/>
            <a:ext cx="665321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Записная книжка для идей и заметок</a:t>
            </a:r>
          </a:p>
        </p:txBody>
      </p:sp>
      <p:sp>
        <p:nvSpPr>
          <p:cNvPr id="133" name="Num3">
            <a:extLst>
              <a:ext uri="{FF2B5EF4-FFF2-40B4-BE49-F238E27FC236}">
                <a16:creationId xmlns:a16="http://schemas.microsoft.com/office/drawing/2014/main" id="{EDF985AB-8944-4C57-859B-BAEF1D7F4838}"/>
              </a:ext>
            </a:extLst>
          </p:cNvPr>
          <p:cNvSpPr/>
          <p:nvPr/>
        </p:nvSpPr>
        <p:spPr>
          <a:xfrm>
            <a:off x="980440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34" name="Item3">
            <a:extLst>
              <a:ext uri="{FF2B5EF4-FFF2-40B4-BE49-F238E27FC236}">
                <a16:creationId xmlns:a16="http://schemas.microsoft.com/office/drawing/2014/main" id="{A04A5708-D239-4D8E-8541-F6A7FAC01FED}"/>
              </a:ext>
            </a:extLst>
          </p:cNvPr>
          <p:cNvSpPr txBox="1"/>
          <p:nvPr/>
        </p:nvSpPr>
        <p:spPr>
          <a:xfrm>
            <a:off x="1733550" y="7118756"/>
            <a:ext cx="464343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Ручка шариковая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SCALEN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35" name="ColorsHeader">
            <a:extLst>
              <a:ext uri="{FF2B5EF4-FFF2-40B4-BE49-F238E27FC236}">
                <a16:creationId xmlns:a16="http://schemas.microsoft.com/office/drawing/2014/main" id="{E91528EA-1228-4EBC-AC32-CFB7061CEBA6}"/>
              </a:ext>
            </a:extLst>
          </p:cNvPr>
          <p:cNvSpPr txBox="1"/>
          <p:nvPr/>
        </p:nvSpPr>
        <p:spPr>
          <a:xfrm>
            <a:off x="971550" y="8596782"/>
            <a:ext cx="1401128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3</a:t>
            </a:r>
          </a:p>
        </p:txBody>
      </p:sp>
      <p:sp>
        <p:nvSpPr>
          <p:cNvPr id="142" name="ThumbBox0">
            <a:extLst>
              <a:ext uri="{FF2B5EF4-FFF2-40B4-BE49-F238E27FC236}">
                <a16:creationId xmlns:a16="http://schemas.microsoft.com/office/drawing/2014/main" id="{5862B91D-BCF4-4A7E-AB6E-DE5A4973D27A}"/>
              </a:ext>
            </a:extLst>
          </p:cNvPr>
          <p:cNvSpPr/>
          <p:nvPr/>
        </p:nvSpPr>
        <p:spPr>
          <a:xfrm>
            <a:off x="981710" y="9145270"/>
            <a:ext cx="1785620" cy="1785619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Рисунок 34">
            <a:hlinkClick r:id="rId7" tooltip="черный, серый"/>
            <a:extLst>
              <a:ext uri="{FF2B5EF4-FFF2-40B4-BE49-F238E27FC236}">
                <a16:creationId xmlns:a16="http://schemas.microsoft.com/office/drawing/2014/main" id="{666C11C4-E957-4D63-9BF7-425B6C0D60FC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63" y="9193530"/>
            <a:ext cx="1689100" cy="1689100"/>
          </a:xfrm>
          <a:prstGeom prst="rect">
            <a:avLst/>
          </a:prstGeom>
        </p:spPr>
      </p:pic>
      <p:grpSp>
        <p:nvGrpSpPr>
          <p:cNvPr id="44" name="ColorDot0">
            <a:extLst>
              <a:ext uri="{FF2B5EF4-FFF2-40B4-BE49-F238E27FC236}">
                <a16:creationId xmlns:a16="http://schemas.microsoft.com/office/drawing/2014/main" id="{52E97048-10A9-4E3B-9A3D-CC527FBB921F}"/>
              </a:ext>
            </a:extLst>
          </p:cNvPr>
          <p:cNvGrpSpPr>
            <a:grpSpLocks/>
          </p:cNvGrpSpPr>
          <p:nvPr/>
        </p:nvGrpSpPr>
        <p:grpSpPr>
          <a:xfrm>
            <a:off x="981710" y="11170983"/>
            <a:ext cx="337820" cy="337820"/>
            <a:chOff x="1143000" y="10845800"/>
            <a:chExt cx="355601" cy="355601"/>
          </a:xfrm>
        </p:grpSpPr>
        <p:sp>
          <p:nvSpPr>
            <p:cNvPr id="41" name="ColorDot0_b">
              <a:extLst>
                <a:ext uri="{FF2B5EF4-FFF2-40B4-BE49-F238E27FC236}">
                  <a16:creationId xmlns:a16="http://schemas.microsoft.com/office/drawing/2014/main" id="{EFB62DF2-933A-457B-B709-7C1DB68ED37B}"/>
                </a:ext>
              </a:extLst>
            </p:cNvPr>
            <p:cNvSpPr/>
            <p:nvPr/>
          </p:nvSpPr>
          <p:spPr>
            <a:xfrm>
              <a:off x="1143000" y="10845800"/>
              <a:ext cx="355600" cy="355600"/>
            </a:xfrm>
            <a:prstGeom prst="ellipse">
              <a:avLst/>
            </a:prstGeom>
            <a:solidFill>
              <a:srgbClr val="000000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ColorDot0_h">
              <a:extLst>
                <a:ext uri="{FF2B5EF4-FFF2-40B4-BE49-F238E27FC236}">
                  <a16:creationId xmlns:a16="http://schemas.microsoft.com/office/drawing/2014/main" id="{AEC6B490-6FDE-45B5-B291-0791F0009BE3}"/>
                </a:ext>
              </a:extLst>
            </p:cNvPr>
            <p:cNvSpPr/>
            <p:nvPr/>
          </p:nvSpPr>
          <p:spPr>
            <a:xfrm>
              <a:off x="1195076" y="10897877"/>
              <a:ext cx="303525" cy="303524"/>
            </a:xfrm>
            <a:custGeom>
              <a:avLst/>
              <a:gdLst/>
              <a:ahLst/>
              <a:cxnLst/>
              <a:rect l="0" t="0" r="0" b="0"/>
              <a:pathLst>
                <a:path w="303525" h="303524">
                  <a:moveTo>
                    <a:pt x="251448" y="0"/>
                  </a:moveTo>
                  <a:lnTo>
                    <a:pt x="261927" y="11435"/>
                  </a:lnTo>
                  <a:lnTo>
                    <a:pt x="271369" y="23741"/>
                  </a:lnTo>
                  <a:lnTo>
                    <a:pt x="279703" y="36823"/>
                  </a:lnTo>
                  <a:lnTo>
                    <a:pt x="286866" y="50582"/>
                  </a:lnTo>
                  <a:lnTo>
                    <a:pt x="292801" y="64912"/>
                  </a:lnTo>
                  <a:lnTo>
                    <a:pt x="297466" y="79705"/>
                  </a:lnTo>
                  <a:lnTo>
                    <a:pt x="300823" y="94848"/>
                  </a:lnTo>
                  <a:lnTo>
                    <a:pt x="302847" y="110227"/>
                  </a:lnTo>
                  <a:lnTo>
                    <a:pt x="303524" y="125723"/>
                  </a:lnTo>
                  <a:lnTo>
                    <a:pt x="302847" y="141219"/>
                  </a:lnTo>
                  <a:lnTo>
                    <a:pt x="300823" y="156598"/>
                  </a:lnTo>
                  <a:lnTo>
                    <a:pt x="297466" y="171741"/>
                  </a:lnTo>
                  <a:lnTo>
                    <a:pt x="292801" y="186534"/>
                  </a:lnTo>
                  <a:lnTo>
                    <a:pt x="286866" y="200864"/>
                  </a:lnTo>
                  <a:lnTo>
                    <a:pt x="279703" y="214623"/>
                  </a:lnTo>
                  <a:lnTo>
                    <a:pt x="271369" y="227705"/>
                  </a:lnTo>
                  <a:lnTo>
                    <a:pt x="261927" y="240011"/>
                  </a:lnTo>
                  <a:lnTo>
                    <a:pt x="251448" y="251446"/>
                  </a:lnTo>
                  <a:lnTo>
                    <a:pt x="240012" y="261926"/>
                  </a:lnTo>
                  <a:lnTo>
                    <a:pt x="227706" y="271368"/>
                  </a:lnTo>
                  <a:lnTo>
                    <a:pt x="214624" y="279702"/>
                  </a:lnTo>
                  <a:lnTo>
                    <a:pt x="200866" y="286864"/>
                  </a:lnTo>
                  <a:lnTo>
                    <a:pt x="186535" y="292800"/>
                  </a:lnTo>
                  <a:lnTo>
                    <a:pt x="171742" y="297464"/>
                  </a:lnTo>
                  <a:lnTo>
                    <a:pt x="156599" y="300822"/>
                  </a:lnTo>
                  <a:lnTo>
                    <a:pt x="141220" y="302846"/>
                  </a:lnTo>
                  <a:lnTo>
                    <a:pt x="125724" y="303523"/>
                  </a:lnTo>
                  <a:lnTo>
                    <a:pt x="110228" y="302846"/>
                  </a:lnTo>
                  <a:lnTo>
                    <a:pt x="94849" y="300822"/>
                  </a:lnTo>
                  <a:lnTo>
                    <a:pt x="79706" y="297464"/>
                  </a:lnTo>
                  <a:lnTo>
                    <a:pt x="64913" y="292800"/>
                  </a:lnTo>
                  <a:lnTo>
                    <a:pt x="50582" y="286864"/>
                  </a:lnTo>
                  <a:lnTo>
                    <a:pt x="36824" y="279702"/>
                  </a:lnTo>
                  <a:lnTo>
                    <a:pt x="23742" y="271368"/>
                  </a:lnTo>
                  <a:lnTo>
                    <a:pt x="11436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80808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ColorDot0_r">
              <a:extLst>
                <a:ext uri="{FF2B5EF4-FFF2-40B4-BE49-F238E27FC236}">
                  <a16:creationId xmlns:a16="http://schemas.microsoft.com/office/drawing/2014/main" id="{4FF92CEC-F8D0-4AE3-8F85-F693A899BB74}"/>
                </a:ext>
              </a:extLst>
            </p:cNvPr>
            <p:cNvSpPr/>
            <p:nvPr/>
          </p:nvSpPr>
          <p:spPr>
            <a:xfrm>
              <a:off x="1143000" y="108458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3" name="ColorName0">
            <a:hlinkClick r:id="rId7"/>
            <a:extLst>
              <a:ext uri="{FF2B5EF4-FFF2-40B4-BE49-F238E27FC236}">
                <a16:creationId xmlns:a16="http://schemas.microsoft.com/office/drawing/2014/main" id="{2D0B330C-C295-4C3F-BADC-44A71CCF564B}"/>
              </a:ext>
            </a:extLst>
          </p:cNvPr>
          <p:cNvSpPr txBox="1"/>
          <p:nvPr/>
        </p:nvSpPr>
        <p:spPr>
          <a:xfrm>
            <a:off x="976631" y="11653221"/>
            <a:ext cx="1444625" cy="7264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300">
                <a:solidFill>
                  <a:srgbClr val="000000"/>
                </a:solidFill>
                <a:latin typeface="Montserrat SemiBold" panose="00000700000000000000" pitchFamily="2" charset="-52"/>
              </a:rPr>
              <a:t>черный,</a:t>
            </a:r>
          </a:p>
          <a:p>
            <a:r>
              <a:rPr lang="ru-RU" sz="2300">
                <a:solidFill>
                  <a:srgbClr val="000000"/>
                </a:solidFill>
                <a:latin typeface="Montserrat SemiBold" panose="00000700000000000000" pitchFamily="2" charset="-52"/>
              </a:rPr>
              <a:t>серый</a:t>
            </a:r>
          </a:p>
        </p:txBody>
      </p:sp>
      <p:sp>
        <p:nvSpPr>
          <p:cNvPr id="144" name="ColorArticle0">
            <a:hlinkClick r:id="rId7"/>
            <a:extLst>
              <a:ext uri="{FF2B5EF4-FFF2-40B4-BE49-F238E27FC236}">
                <a16:creationId xmlns:a16="http://schemas.microsoft.com/office/drawing/2014/main" id="{5EBCCD0F-45DD-4378-B03A-CE9100A95980}"/>
              </a:ext>
            </a:extLst>
          </p:cNvPr>
          <p:cNvSpPr txBox="1"/>
          <p:nvPr/>
        </p:nvSpPr>
        <p:spPr>
          <a:xfrm>
            <a:off x="982981" y="12410967"/>
            <a:ext cx="1139825" cy="2844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700">
                <a:solidFill>
                  <a:srgbClr val="333440"/>
                </a:solidFill>
                <a:latin typeface="Montserrat" panose="00000500000000000000" pitchFamily="2" charset="-52"/>
              </a:rPr>
              <a:t>20484/35</a:t>
            </a:r>
          </a:p>
        </p:txBody>
      </p:sp>
      <p:sp>
        <p:nvSpPr>
          <p:cNvPr id="145" name="ThumbBox1">
            <a:extLst>
              <a:ext uri="{FF2B5EF4-FFF2-40B4-BE49-F238E27FC236}">
                <a16:creationId xmlns:a16="http://schemas.microsoft.com/office/drawing/2014/main" id="{62B702CC-D971-4CA1-8250-742D1AB6BA8D}"/>
              </a:ext>
            </a:extLst>
          </p:cNvPr>
          <p:cNvSpPr/>
          <p:nvPr/>
        </p:nvSpPr>
        <p:spPr>
          <a:xfrm>
            <a:off x="4377690" y="9145270"/>
            <a:ext cx="1785620" cy="1785619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9" name="Рисунок 48">
            <a:hlinkClick r:id="rId9" tooltip="белый, красный"/>
            <a:extLst>
              <a:ext uri="{FF2B5EF4-FFF2-40B4-BE49-F238E27FC236}">
                <a16:creationId xmlns:a16="http://schemas.microsoft.com/office/drawing/2014/main" id="{F06375B0-B5B3-4A7F-9BC0-610377E86895}"/>
              </a:ext>
            </a:extLst>
          </p:cNvPr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743" y="9193530"/>
            <a:ext cx="1689100" cy="1689100"/>
          </a:xfrm>
          <a:prstGeom prst="rect">
            <a:avLst/>
          </a:prstGeom>
        </p:spPr>
      </p:pic>
      <p:grpSp>
        <p:nvGrpSpPr>
          <p:cNvPr id="53" name="ColorDot1">
            <a:extLst>
              <a:ext uri="{FF2B5EF4-FFF2-40B4-BE49-F238E27FC236}">
                <a16:creationId xmlns:a16="http://schemas.microsoft.com/office/drawing/2014/main" id="{51FFC1E9-03AF-4B81-9340-DBBDE62AE1E0}"/>
              </a:ext>
            </a:extLst>
          </p:cNvPr>
          <p:cNvGrpSpPr>
            <a:grpSpLocks/>
          </p:cNvGrpSpPr>
          <p:nvPr/>
        </p:nvGrpSpPr>
        <p:grpSpPr>
          <a:xfrm>
            <a:off x="4377690" y="11170983"/>
            <a:ext cx="337820" cy="337820"/>
            <a:chOff x="3429000" y="10845800"/>
            <a:chExt cx="355601" cy="355601"/>
          </a:xfrm>
        </p:grpSpPr>
        <p:sp>
          <p:nvSpPr>
            <p:cNvPr id="50" name="ColorDot1_b">
              <a:extLst>
                <a:ext uri="{FF2B5EF4-FFF2-40B4-BE49-F238E27FC236}">
                  <a16:creationId xmlns:a16="http://schemas.microsoft.com/office/drawing/2014/main" id="{0F424232-CACF-4DED-8A6C-82997F4F6421}"/>
                </a:ext>
              </a:extLst>
            </p:cNvPr>
            <p:cNvSpPr/>
            <p:nvPr/>
          </p:nvSpPr>
          <p:spPr>
            <a:xfrm>
              <a:off x="3429000" y="10845800"/>
              <a:ext cx="355600" cy="35560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ColorDot1_h">
              <a:extLst>
                <a:ext uri="{FF2B5EF4-FFF2-40B4-BE49-F238E27FC236}">
                  <a16:creationId xmlns:a16="http://schemas.microsoft.com/office/drawing/2014/main" id="{AB0D5AE2-0CB7-40C4-AABD-8B2C51244B25}"/>
                </a:ext>
              </a:extLst>
            </p:cNvPr>
            <p:cNvSpPr/>
            <p:nvPr/>
          </p:nvSpPr>
          <p:spPr>
            <a:xfrm>
              <a:off x="3481076" y="10897877"/>
              <a:ext cx="303525" cy="303524"/>
            </a:xfrm>
            <a:custGeom>
              <a:avLst/>
              <a:gdLst/>
              <a:ahLst/>
              <a:cxnLst/>
              <a:rect l="0" t="0" r="0" b="0"/>
              <a:pathLst>
                <a:path w="303525" h="303524">
                  <a:moveTo>
                    <a:pt x="251448" y="0"/>
                  </a:moveTo>
                  <a:lnTo>
                    <a:pt x="261927" y="11435"/>
                  </a:lnTo>
                  <a:lnTo>
                    <a:pt x="271369" y="23741"/>
                  </a:lnTo>
                  <a:lnTo>
                    <a:pt x="279703" y="36823"/>
                  </a:lnTo>
                  <a:lnTo>
                    <a:pt x="286866" y="50582"/>
                  </a:lnTo>
                  <a:lnTo>
                    <a:pt x="292801" y="64912"/>
                  </a:lnTo>
                  <a:lnTo>
                    <a:pt x="297465" y="79705"/>
                  </a:lnTo>
                  <a:lnTo>
                    <a:pt x="300823" y="94848"/>
                  </a:lnTo>
                  <a:lnTo>
                    <a:pt x="302847" y="110227"/>
                  </a:lnTo>
                  <a:lnTo>
                    <a:pt x="303524" y="125723"/>
                  </a:lnTo>
                  <a:lnTo>
                    <a:pt x="302847" y="141219"/>
                  </a:lnTo>
                  <a:lnTo>
                    <a:pt x="300823" y="156598"/>
                  </a:lnTo>
                  <a:lnTo>
                    <a:pt x="297465" y="171741"/>
                  </a:lnTo>
                  <a:lnTo>
                    <a:pt x="292801" y="186534"/>
                  </a:lnTo>
                  <a:lnTo>
                    <a:pt x="286866" y="200864"/>
                  </a:lnTo>
                  <a:lnTo>
                    <a:pt x="279703" y="214623"/>
                  </a:lnTo>
                  <a:lnTo>
                    <a:pt x="271369" y="227705"/>
                  </a:lnTo>
                  <a:lnTo>
                    <a:pt x="261927" y="240011"/>
                  </a:lnTo>
                  <a:lnTo>
                    <a:pt x="251448" y="251446"/>
                  </a:lnTo>
                  <a:lnTo>
                    <a:pt x="240012" y="261926"/>
                  </a:lnTo>
                  <a:lnTo>
                    <a:pt x="227706" y="271368"/>
                  </a:lnTo>
                  <a:lnTo>
                    <a:pt x="214624" y="279702"/>
                  </a:lnTo>
                  <a:lnTo>
                    <a:pt x="200866" y="286864"/>
                  </a:lnTo>
                  <a:lnTo>
                    <a:pt x="186535" y="292800"/>
                  </a:lnTo>
                  <a:lnTo>
                    <a:pt x="171742" y="297464"/>
                  </a:lnTo>
                  <a:lnTo>
                    <a:pt x="156598" y="300822"/>
                  </a:lnTo>
                  <a:lnTo>
                    <a:pt x="141220" y="302846"/>
                  </a:lnTo>
                  <a:lnTo>
                    <a:pt x="125724" y="303523"/>
                  </a:lnTo>
                  <a:lnTo>
                    <a:pt x="110228" y="302846"/>
                  </a:lnTo>
                  <a:lnTo>
                    <a:pt x="94850" y="300822"/>
                  </a:lnTo>
                  <a:lnTo>
                    <a:pt x="79706" y="297464"/>
                  </a:lnTo>
                  <a:lnTo>
                    <a:pt x="64913" y="292800"/>
                  </a:lnTo>
                  <a:lnTo>
                    <a:pt x="50582" y="286864"/>
                  </a:lnTo>
                  <a:lnTo>
                    <a:pt x="36824" y="279702"/>
                  </a:lnTo>
                  <a:lnTo>
                    <a:pt x="23742" y="271368"/>
                  </a:lnTo>
                  <a:lnTo>
                    <a:pt x="11436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ColorDot1_r">
              <a:extLst>
                <a:ext uri="{FF2B5EF4-FFF2-40B4-BE49-F238E27FC236}">
                  <a16:creationId xmlns:a16="http://schemas.microsoft.com/office/drawing/2014/main" id="{42898F5A-265A-4DAE-9E89-8EA1BE33F5BA}"/>
                </a:ext>
              </a:extLst>
            </p:cNvPr>
            <p:cNvSpPr/>
            <p:nvPr/>
          </p:nvSpPr>
          <p:spPr>
            <a:xfrm>
              <a:off x="3429000" y="108458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6" name="ColorName1">
            <a:hlinkClick r:id="rId9"/>
            <a:extLst>
              <a:ext uri="{FF2B5EF4-FFF2-40B4-BE49-F238E27FC236}">
                <a16:creationId xmlns:a16="http://schemas.microsoft.com/office/drawing/2014/main" id="{EBD5C7FD-576F-4337-A425-77DF99A2CB01}"/>
              </a:ext>
            </a:extLst>
          </p:cNvPr>
          <p:cNvSpPr txBox="1"/>
          <p:nvPr/>
        </p:nvSpPr>
        <p:spPr>
          <a:xfrm>
            <a:off x="4372610" y="11653221"/>
            <a:ext cx="1531938" cy="7264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300">
                <a:solidFill>
                  <a:srgbClr val="000000"/>
                </a:solidFill>
                <a:latin typeface="Montserrat SemiBold" panose="00000700000000000000" pitchFamily="2" charset="-52"/>
              </a:rPr>
              <a:t>белый,</a:t>
            </a:r>
          </a:p>
          <a:p>
            <a:r>
              <a:rPr lang="ru-RU" sz="2300">
                <a:solidFill>
                  <a:srgbClr val="000000"/>
                </a:solidFill>
                <a:latin typeface="Montserrat SemiBold" panose="00000700000000000000" pitchFamily="2" charset="-52"/>
              </a:rPr>
              <a:t>красный</a:t>
            </a:r>
          </a:p>
        </p:txBody>
      </p:sp>
      <p:sp>
        <p:nvSpPr>
          <p:cNvPr id="147" name="ColorArticle1">
            <a:hlinkClick r:id="rId9"/>
            <a:extLst>
              <a:ext uri="{FF2B5EF4-FFF2-40B4-BE49-F238E27FC236}">
                <a16:creationId xmlns:a16="http://schemas.microsoft.com/office/drawing/2014/main" id="{7DEF2A1B-B5AE-4D99-B376-A1B5F89EC375}"/>
              </a:ext>
            </a:extLst>
          </p:cNvPr>
          <p:cNvSpPr txBox="1"/>
          <p:nvPr/>
        </p:nvSpPr>
        <p:spPr>
          <a:xfrm>
            <a:off x="4378960" y="12410967"/>
            <a:ext cx="1176338" cy="2844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700">
                <a:solidFill>
                  <a:srgbClr val="333440"/>
                </a:solidFill>
                <a:latin typeface="Montserrat" panose="00000500000000000000" pitchFamily="2" charset="-52"/>
              </a:rPr>
              <a:t>20484/08</a:t>
            </a:r>
          </a:p>
        </p:txBody>
      </p:sp>
      <p:sp>
        <p:nvSpPr>
          <p:cNvPr id="148" name="ThumbBox2">
            <a:extLst>
              <a:ext uri="{FF2B5EF4-FFF2-40B4-BE49-F238E27FC236}">
                <a16:creationId xmlns:a16="http://schemas.microsoft.com/office/drawing/2014/main" id="{89E7FD75-C4C9-437A-BC0D-6BC2DA08AF0D}"/>
              </a:ext>
            </a:extLst>
          </p:cNvPr>
          <p:cNvSpPr/>
          <p:nvPr/>
        </p:nvSpPr>
        <p:spPr>
          <a:xfrm>
            <a:off x="7773670" y="9145270"/>
            <a:ext cx="1785619" cy="1785619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8" name="Рисунок 57">
            <a:hlinkClick r:id="rId11" tooltip="темно-синий, серый"/>
            <a:extLst>
              <a:ext uri="{FF2B5EF4-FFF2-40B4-BE49-F238E27FC236}">
                <a16:creationId xmlns:a16="http://schemas.microsoft.com/office/drawing/2014/main" id="{4A5B3A39-AB83-46C7-810A-F7F9F6BCFBAB}"/>
              </a:ext>
            </a:extLst>
          </p:cNvPr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723" y="9193530"/>
            <a:ext cx="1689100" cy="1689100"/>
          </a:xfrm>
          <a:prstGeom prst="rect">
            <a:avLst/>
          </a:prstGeom>
        </p:spPr>
      </p:pic>
      <p:grpSp>
        <p:nvGrpSpPr>
          <p:cNvPr id="62" name="ColorDot2">
            <a:extLst>
              <a:ext uri="{FF2B5EF4-FFF2-40B4-BE49-F238E27FC236}">
                <a16:creationId xmlns:a16="http://schemas.microsoft.com/office/drawing/2014/main" id="{0ED92EAB-75E3-4A72-B8AC-0F7B44AD5695}"/>
              </a:ext>
            </a:extLst>
          </p:cNvPr>
          <p:cNvGrpSpPr>
            <a:grpSpLocks/>
          </p:cNvGrpSpPr>
          <p:nvPr/>
        </p:nvGrpSpPr>
        <p:grpSpPr>
          <a:xfrm>
            <a:off x="7773670" y="11170983"/>
            <a:ext cx="337820" cy="337820"/>
            <a:chOff x="5715000" y="10845800"/>
            <a:chExt cx="355601" cy="355601"/>
          </a:xfrm>
        </p:grpSpPr>
        <p:sp>
          <p:nvSpPr>
            <p:cNvPr id="59" name="ColorDot2_b">
              <a:extLst>
                <a:ext uri="{FF2B5EF4-FFF2-40B4-BE49-F238E27FC236}">
                  <a16:creationId xmlns:a16="http://schemas.microsoft.com/office/drawing/2014/main" id="{6C21C17A-4D01-4B91-B4E7-FFB879005DE9}"/>
                </a:ext>
              </a:extLst>
            </p:cNvPr>
            <p:cNvSpPr/>
            <p:nvPr/>
          </p:nvSpPr>
          <p:spPr>
            <a:xfrm>
              <a:off x="5715000" y="10845800"/>
              <a:ext cx="355600" cy="355600"/>
            </a:xfrm>
            <a:prstGeom prst="ellipse">
              <a:avLst/>
            </a:prstGeom>
            <a:solidFill>
              <a:srgbClr val="00008B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ColorDot2_h">
              <a:extLst>
                <a:ext uri="{FF2B5EF4-FFF2-40B4-BE49-F238E27FC236}">
                  <a16:creationId xmlns:a16="http://schemas.microsoft.com/office/drawing/2014/main" id="{B6CA9670-10B4-4A99-B6AB-036DD8C41DB0}"/>
                </a:ext>
              </a:extLst>
            </p:cNvPr>
            <p:cNvSpPr/>
            <p:nvPr/>
          </p:nvSpPr>
          <p:spPr>
            <a:xfrm>
              <a:off x="5767076" y="10897877"/>
              <a:ext cx="303525" cy="303524"/>
            </a:xfrm>
            <a:custGeom>
              <a:avLst/>
              <a:gdLst/>
              <a:ahLst/>
              <a:cxnLst/>
              <a:rect l="0" t="0" r="0" b="0"/>
              <a:pathLst>
                <a:path w="303525" h="303524">
                  <a:moveTo>
                    <a:pt x="251448" y="0"/>
                  </a:moveTo>
                  <a:lnTo>
                    <a:pt x="261927" y="11435"/>
                  </a:lnTo>
                  <a:lnTo>
                    <a:pt x="271369" y="23741"/>
                  </a:lnTo>
                  <a:lnTo>
                    <a:pt x="279703" y="36823"/>
                  </a:lnTo>
                  <a:lnTo>
                    <a:pt x="286866" y="50582"/>
                  </a:lnTo>
                  <a:lnTo>
                    <a:pt x="292801" y="64912"/>
                  </a:lnTo>
                  <a:lnTo>
                    <a:pt x="297465" y="79705"/>
                  </a:lnTo>
                  <a:lnTo>
                    <a:pt x="300823" y="94848"/>
                  </a:lnTo>
                  <a:lnTo>
                    <a:pt x="302847" y="110227"/>
                  </a:lnTo>
                  <a:lnTo>
                    <a:pt x="303524" y="125723"/>
                  </a:lnTo>
                  <a:lnTo>
                    <a:pt x="302847" y="141219"/>
                  </a:lnTo>
                  <a:lnTo>
                    <a:pt x="300823" y="156598"/>
                  </a:lnTo>
                  <a:lnTo>
                    <a:pt x="297465" y="171741"/>
                  </a:lnTo>
                  <a:lnTo>
                    <a:pt x="292801" y="186534"/>
                  </a:lnTo>
                  <a:lnTo>
                    <a:pt x="286866" y="200864"/>
                  </a:lnTo>
                  <a:lnTo>
                    <a:pt x="279703" y="214623"/>
                  </a:lnTo>
                  <a:lnTo>
                    <a:pt x="271369" y="227705"/>
                  </a:lnTo>
                  <a:lnTo>
                    <a:pt x="261927" y="240011"/>
                  </a:lnTo>
                  <a:lnTo>
                    <a:pt x="251448" y="251446"/>
                  </a:lnTo>
                  <a:lnTo>
                    <a:pt x="240012" y="261926"/>
                  </a:lnTo>
                  <a:lnTo>
                    <a:pt x="227706" y="271368"/>
                  </a:lnTo>
                  <a:lnTo>
                    <a:pt x="214624" y="279702"/>
                  </a:lnTo>
                  <a:lnTo>
                    <a:pt x="200866" y="286864"/>
                  </a:lnTo>
                  <a:lnTo>
                    <a:pt x="186535" y="292800"/>
                  </a:lnTo>
                  <a:lnTo>
                    <a:pt x="171742" y="297464"/>
                  </a:lnTo>
                  <a:lnTo>
                    <a:pt x="156598" y="300822"/>
                  </a:lnTo>
                  <a:lnTo>
                    <a:pt x="141220" y="302846"/>
                  </a:lnTo>
                  <a:lnTo>
                    <a:pt x="125724" y="303523"/>
                  </a:lnTo>
                  <a:lnTo>
                    <a:pt x="110228" y="302846"/>
                  </a:lnTo>
                  <a:lnTo>
                    <a:pt x="94850" y="300822"/>
                  </a:lnTo>
                  <a:lnTo>
                    <a:pt x="79706" y="297464"/>
                  </a:lnTo>
                  <a:lnTo>
                    <a:pt x="64913" y="292800"/>
                  </a:lnTo>
                  <a:lnTo>
                    <a:pt x="50582" y="286864"/>
                  </a:lnTo>
                  <a:lnTo>
                    <a:pt x="36824" y="279702"/>
                  </a:lnTo>
                  <a:lnTo>
                    <a:pt x="23742" y="271368"/>
                  </a:lnTo>
                  <a:lnTo>
                    <a:pt x="11436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80808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ColorDot2_r">
              <a:extLst>
                <a:ext uri="{FF2B5EF4-FFF2-40B4-BE49-F238E27FC236}">
                  <a16:creationId xmlns:a16="http://schemas.microsoft.com/office/drawing/2014/main" id="{2771078F-8F7D-4AB4-A4D6-43B4292B27F9}"/>
                </a:ext>
              </a:extLst>
            </p:cNvPr>
            <p:cNvSpPr/>
            <p:nvPr/>
          </p:nvSpPr>
          <p:spPr>
            <a:xfrm>
              <a:off x="5715000" y="108458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9" name="ColorName2">
            <a:hlinkClick r:id="rId11"/>
            <a:extLst>
              <a:ext uri="{FF2B5EF4-FFF2-40B4-BE49-F238E27FC236}">
                <a16:creationId xmlns:a16="http://schemas.microsoft.com/office/drawing/2014/main" id="{F93A1F9D-235E-4CF2-830C-73E4A2EBE6E5}"/>
              </a:ext>
            </a:extLst>
          </p:cNvPr>
          <p:cNvSpPr txBox="1"/>
          <p:nvPr/>
        </p:nvSpPr>
        <p:spPr>
          <a:xfrm>
            <a:off x="7768590" y="11653221"/>
            <a:ext cx="2286000" cy="7264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300">
                <a:solidFill>
                  <a:srgbClr val="000000"/>
                </a:solidFill>
                <a:latin typeface="Montserrat SemiBold" panose="00000700000000000000" pitchFamily="2" charset="-52"/>
              </a:rPr>
              <a:t>темно-синий,</a:t>
            </a:r>
          </a:p>
          <a:p>
            <a:r>
              <a:rPr lang="ru-RU" sz="2300">
                <a:solidFill>
                  <a:srgbClr val="000000"/>
                </a:solidFill>
                <a:latin typeface="Montserrat SemiBold" panose="00000700000000000000" pitchFamily="2" charset="-52"/>
              </a:rPr>
              <a:t>серый</a:t>
            </a:r>
          </a:p>
        </p:txBody>
      </p:sp>
      <p:sp>
        <p:nvSpPr>
          <p:cNvPr id="150" name="ColorArticle2">
            <a:hlinkClick r:id="rId11"/>
            <a:extLst>
              <a:ext uri="{FF2B5EF4-FFF2-40B4-BE49-F238E27FC236}">
                <a16:creationId xmlns:a16="http://schemas.microsoft.com/office/drawing/2014/main" id="{6EC0A804-4CA1-4DAA-AF73-E96C14E97151}"/>
              </a:ext>
            </a:extLst>
          </p:cNvPr>
          <p:cNvSpPr txBox="1"/>
          <p:nvPr/>
        </p:nvSpPr>
        <p:spPr>
          <a:xfrm>
            <a:off x="7774940" y="12410967"/>
            <a:ext cx="1149350" cy="2844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700">
                <a:solidFill>
                  <a:srgbClr val="333440"/>
                </a:solidFill>
                <a:latin typeface="Montserrat" panose="00000500000000000000" pitchFamily="2" charset="-52"/>
              </a:rPr>
              <a:t>20484/26</a:t>
            </a:r>
          </a:p>
        </p:txBody>
      </p:sp>
      <p:pic>
        <p:nvPicPr>
          <p:cNvPr id="152" name="Logo">
            <a:extLst>
              <a:ext uri="{FF2B5EF4-FFF2-40B4-BE49-F238E27FC236}">
                <a16:creationId xmlns:a16="http://schemas.microsoft.com/office/drawing/2014/main" id="{6C750A0B-01A4-44FB-8ED3-F3420193F82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99490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0990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gLeft">
            <a:extLst>
              <a:ext uri="{FF2B5EF4-FFF2-40B4-BE49-F238E27FC236}">
                <a16:creationId xmlns:a16="http://schemas.microsoft.com/office/drawing/2014/main" id="{F0B6599D-76BE-4B53-BF00-19E23AB22A4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43000" y="0"/>
            <a:ext cx="10541000" cy="13716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8B1B52-983E-4409-86C2-D37347CE0C0E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26" name="PerfStrip">
            <a:extLst>
              <a:ext uri="{FF2B5EF4-FFF2-40B4-BE49-F238E27FC236}">
                <a16:creationId xmlns:a16="http://schemas.microsoft.com/office/drawing/2014/main" id="{97776D58-12BA-44B8-86F2-4A999A4EFD84}"/>
              </a:ext>
            </a:extLst>
          </p:cNvPr>
          <p:cNvSpPr/>
          <p:nvPr/>
        </p:nvSpPr>
        <p:spPr>
          <a:xfrm flipH="1">
            <a:off x="13716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FFCC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Kicker">
            <a:extLst>
              <a:ext uri="{FF2B5EF4-FFF2-40B4-BE49-F238E27FC236}">
                <a16:creationId xmlns:a16="http://schemas.microsoft.com/office/drawing/2014/main" id="{6104E708-E75D-4BA7-B429-C1B4EF0B7D9D}"/>
              </a:ext>
            </a:extLst>
          </p:cNvPr>
          <p:cNvSpPr txBox="1"/>
          <p:nvPr/>
        </p:nvSpPr>
        <p:spPr>
          <a:xfrm>
            <a:off x="14823439" y="878535"/>
            <a:ext cx="264699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pc="195">
                <a:solidFill>
                  <a:srgbClr val="333440"/>
                </a:solidFill>
                <a:latin typeface="Montserrat SemiBold" panose="00000700000000000000" pitchFamily="2" charset="-52"/>
              </a:rPr>
              <a:t>WELCOME PACKS</a:t>
            </a:r>
            <a:endParaRPr lang="ru-RU" spc="195">
              <a:solidFill>
                <a:srgbClr val="333440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28" name="Title">
            <a:hlinkClick r:id="rId5"/>
            <a:extLst>
              <a:ext uri="{FF2B5EF4-FFF2-40B4-BE49-F238E27FC236}">
                <a16:creationId xmlns:a16="http://schemas.microsoft.com/office/drawing/2014/main" id="{DD20C5EB-CACD-4481-A86B-78E4189FF3D8}"/>
              </a:ext>
            </a:extLst>
          </p:cNvPr>
          <p:cNvSpPr txBox="1"/>
          <p:nvPr/>
        </p:nvSpPr>
        <p:spPr>
          <a:xfrm>
            <a:off x="14814550" y="1360201"/>
            <a:ext cx="4681538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5320">
                <a:gradFill flip="none" rotWithShape="1">
                  <a:gsLst>
                    <a:gs pos="0">
                      <a:srgbClr val="FF7300"/>
                    </a:gs>
                    <a:gs pos="100000">
                      <a:srgbClr val="FFCC00"/>
                    </a:gs>
                  </a:gsLst>
                  <a:lin ang="1596000" scaled="1"/>
                  <a:tileRect/>
                </a:gradFill>
                <a:latin typeface="Montserrat ExtraBold" panose="00000900000000000000" pitchFamily="2" charset="-52"/>
              </a:rPr>
              <a:t>SMALL IDEA</a:t>
            </a:r>
            <a:endParaRPr lang="ru-RU" sz="5320">
              <a:gradFill flip="none" rotWithShape="1">
                <a:gsLst>
                  <a:gs pos="0">
                    <a:srgbClr val="FF7300"/>
                  </a:gs>
                  <a:gs pos="100000">
                    <a:srgbClr val="FFCC00"/>
                  </a:gs>
                </a:gsLst>
                <a:lin ang="1596000" scaled="1"/>
                <a:tileRect/>
              </a:gradFill>
              <a:latin typeface="Montserrat ExtraBold" panose="00000900000000000000" pitchFamily="2" charset="-52"/>
            </a:endParaRPr>
          </a:p>
        </p:txBody>
      </p:sp>
      <p:pic>
        <p:nvPicPr>
          <p:cNvPr id="30" name="LinkPill">
            <a:hlinkClick r:id="rId5"/>
            <a:extLst>
              <a:ext uri="{FF2B5EF4-FFF2-40B4-BE49-F238E27FC236}">
                <a16:creationId xmlns:a16="http://schemas.microsoft.com/office/drawing/2014/main" id="{71D5219D-C013-4917-B8E4-7E2E312EBF6B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381250"/>
            <a:ext cx="3797300" cy="384810"/>
          </a:xfrm>
          <a:prstGeom prst="rect">
            <a:avLst/>
          </a:prstGeom>
        </p:spPr>
      </p:pic>
      <p:sp>
        <p:nvSpPr>
          <p:cNvPr id="31" name="LinkText">
            <a:hlinkClick r:id="rId5"/>
            <a:extLst>
              <a:ext uri="{FF2B5EF4-FFF2-40B4-BE49-F238E27FC236}">
                <a16:creationId xmlns:a16="http://schemas.microsoft.com/office/drawing/2014/main" id="{E037F82A-4E1D-4621-B0A3-AC4BE784BFB4}"/>
              </a:ext>
            </a:extLst>
          </p:cNvPr>
          <p:cNvSpPr txBox="1"/>
          <p:nvPr/>
        </p:nvSpPr>
        <p:spPr>
          <a:xfrm>
            <a:off x="14814552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2" name="LinkArrow">
            <a:hlinkClick r:id="rId5"/>
            <a:extLst>
              <a:ext uri="{FF2B5EF4-FFF2-40B4-BE49-F238E27FC236}">
                <a16:creationId xmlns:a16="http://schemas.microsoft.com/office/drawing/2014/main" id="{5E421C43-3ED4-4A05-A58E-7225D7B874C9}"/>
              </a:ext>
            </a:extLst>
          </p:cNvPr>
          <p:cNvSpPr/>
          <p:nvPr/>
        </p:nvSpPr>
        <p:spPr>
          <a:xfrm>
            <a:off x="17396461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Subtitle">
            <a:extLst>
              <a:ext uri="{FF2B5EF4-FFF2-40B4-BE49-F238E27FC236}">
                <a16:creationId xmlns:a16="http://schemas.microsoft.com/office/drawing/2014/main" id="{26A6F9BE-83C1-4C6E-BBBB-8FD5FC5C2DBA}"/>
              </a:ext>
            </a:extLst>
          </p:cNvPr>
          <p:cNvSpPr txBox="1"/>
          <p:nvPr/>
        </p:nvSpPr>
        <p:spPr>
          <a:xfrm>
            <a:off x="14814550" y="3004769"/>
            <a:ext cx="5621338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Яркий подарок для больших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планов и идей!</a:t>
            </a:r>
          </a:p>
        </p:txBody>
      </p:sp>
      <p:grpSp>
        <p:nvGrpSpPr>
          <p:cNvPr id="133" name="DottedLine">
            <a:extLst>
              <a:ext uri="{FF2B5EF4-FFF2-40B4-BE49-F238E27FC236}">
                <a16:creationId xmlns:a16="http://schemas.microsoft.com/office/drawing/2014/main" id="{BF5D3B41-D15F-44CE-BB76-E16193AE08D4}"/>
              </a:ext>
            </a:extLst>
          </p:cNvPr>
          <p:cNvGrpSpPr/>
          <p:nvPr/>
        </p:nvGrpSpPr>
        <p:grpSpPr>
          <a:xfrm>
            <a:off x="13907591" y="4341495"/>
            <a:ext cx="10476408" cy="21590"/>
            <a:chOff x="0" y="4341495"/>
            <a:chExt cx="10476408" cy="21590"/>
          </a:xfrm>
        </p:grpSpPr>
        <p:sp>
          <p:nvSpPr>
            <p:cNvPr id="34" name="dd0">
              <a:extLst>
                <a:ext uri="{FF2B5EF4-FFF2-40B4-BE49-F238E27FC236}">
                  <a16:creationId xmlns:a16="http://schemas.microsoft.com/office/drawing/2014/main" id="{032E86EB-BEC6-4181-BBB1-3E60D17AD9AD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dd1">
              <a:extLst>
                <a:ext uri="{FF2B5EF4-FFF2-40B4-BE49-F238E27FC236}">
                  <a16:creationId xmlns:a16="http://schemas.microsoft.com/office/drawing/2014/main" id="{B47ABB48-63D2-4BBE-99AD-5C6564290E4B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dd2">
              <a:extLst>
                <a:ext uri="{FF2B5EF4-FFF2-40B4-BE49-F238E27FC236}">
                  <a16:creationId xmlns:a16="http://schemas.microsoft.com/office/drawing/2014/main" id="{1D926C82-09CF-4A4D-BA5F-259768C55BF8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dd3">
              <a:extLst>
                <a:ext uri="{FF2B5EF4-FFF2-40B4-BE49-F238E27FC236}">
                  <a16:creationId xmlns:a16="http://schemas.microsoft.com/office/drawing/2014/main" id="{1B8D7AB4-DF5B-4BDD-BB44-69D8ECAF2390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dd4">
              <a:extLst>
                <a:ext uri="{FF2B5EF4-FFF2-40B4-BE49-F238E27FC236}">
                  <a16:creationId xmlns:a16="http://schemas.microsoft.com/office/drawing/2014/main" id="{FA011F1A-9FDD-425B-A744-A7E282B5EB11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dd5">
              <a:extLst>
                <a:ext uri="{FF2B5EF4-FFF2-40B4-BE49-F238E27FC236}">
                  <a16:creationId xmlns:a16="http://schemas.microsoft.com/office/drawing/2014/main" id="{E5DC90E0-8A00-4CC0-B92F-77B4749FC712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dd6">
              <a:extLst>
                <a:ext uri="{FF2B5EF4-FFF2-40B4-BE49-F238E27FC236}">
                  <a16:creationId xmlns:a16="http://schemas.microsoft.com/office/drawing/2014/main" id="{5902DACE-72F6-4843-AF77-99FCEBDE64D5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dd7">
              <a:extLst>
                <a:ext uri="{FF2B5EF4-FFF2-40B4-BE49-F238E27FC236}">
                  <a16:creationId xmlns:a16="http://schemas.microsoft.com/office/drawing/2014/main" id="{ECEE4AAA-685A-4CF9-9105-76F8FD707A71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8">
              <a:extLst>
                <a:ext uri="{FF2B5EF4-FFF2-40B4-BE49-F238E27FC236}">
                  <a16:creationId xmlns:a16="http://schemas.microsoft.com/office/drawing/2014/main" id="{DC35F6BC-97F2-41C7-B3F7-53F0060BFE61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dd9">
              <a:extLst>
                <a:ext uri="{FF2B5EF4-FFF2-40B4-BE49-F238E27FC236}">
                  <a16:creationId xmlns:a16="http://schemas.microsoft.com/office/drawing/2014/main" id="{F4975EC3-F2B9-4CB6-9868-9A037F7D34C3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10">
              <a:extLst>
                <a:ext uri="{FF2B5EF4-FFF2-40B4-BE49-F238E27FC236}">
                  <a16:creationId xmlns:a16="http://schemas.microsoft.com/office/drawing/2014/main" id="{61EDA046-BBB5-4A04-AEF5-67F573E8A189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11">
              <a:extLst>
                <a:ext uri="{FF2B5EF4-FFF2-40B4-BE49-F238E27FC236}">
                  <a16:creationId xmlns:a16="http://schemas.microsoft.com/office/drawing/2014/main" id="{1BF53373-5E77-4BE4-9AD2-C53EA9C927A8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12">
              <a:extLst>
                <a:ext uri="{FF2B5EF4-FFF2-40B4-BE49-F238E27FC236}">
                  <a16:creationId xmlns:a16="http://schemas.microsoft.com/office/drawing/2014/main" id="{A53542F4-C5E3-4FD7-98B2-77501D700054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13">
              <a:extLst>
                <a:ext uri="{FF2B5EF4-FFF2-40B4-BE49-F238E27FC236}">
                  <a16:creationId xmlns:a16="http://schemas.microsoft.com/office/drawing/2014/main" id="{176336CE-C371-46CC-B19E-C4BE099BA27B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14">
              <a:extLst>
                <a:ext uri="{FF2B5EF4-FFF2-40B4-BE49-F238E27FC236}">
                  <a16:creationId xmlns:a16="http://schemas.microsoft.com/office/drawing/2014/main" id="{DF7705A4-0EC1-4A61-9FB1-6362D27EA4AC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15">
              <a:extLst>
                <a:ext uri="{FF2B5EF4-FFF2-40B4-BE49-F238E27FC236}">
                  <a16:creationId xmlns:a16="http://schemas.microsoft.com/office/drawing/2014/main" id="{2F0D866E-3622-4CCE-89B1-3F129ADFF656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16">
              <a:extLst>
                <a:ext uri="{FF2B5EF4-FFF2-40B4-BE49-F238E27FC236}">
                  <a16:creationId xmlns:a16="http://schemas.microsoft.com/office/drawing/2014/main" id="{42684F2E-43ED-4982-A916-23069F997AE2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17">
              <a:extLst>
                <a:ext uri="{FF2B5EF4-FFF2-40B4-BE49-F238E27FC236}">
                  <a16:creationId xmlns:a16="http://schemas.microsoft.com/office/drawing/2014/main" id="{FFD61248-1336-4D2C-AD41-6CE4B02406F2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18">
              <a:extLst>
                <a:ext uri="{FF2B5EF4-FFF2-40B4-BE49-F238E27FC236}">
                  <a16:creationId xmlns:a16="http://schemas.microsoft.com/office/drawing/2014/main" id="{899F419C-5488-458D-AF31-7ED6F092DEF2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19">
              <a:extLst>
                <a:ext uri="{FF2B5EF4-FFF2-40B4-BE49-F238E27FC236}">
                  <a16:creationId xmlns:a16="http://schemas.microsoft.com/office/drawing/2014/main" id="{E87EDA44-99F2-4755-898C-51E3427E08EE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20">
              <a:extLst>
                <a:ext uri="{FF2B5EF4-FFF2-40B4-BE49-F238E27FC236}">
                  <a16:creationId xmlns:a16="http://schemas.microsoft.com/office/drawing/2014/main" id="{7ECB344D-2FA8-45B5-A8F3-BA1A9531DDFB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21">
              <a:extLst>
                <a:ext uri="{FF2B5EF4-FFF2-40B4-BE49-F238E27FC236}">
                  <a16:creationId xmlns:a16="http://schemas.microsoft.com/office/drawing/2014/main" id="{F19DF516-3FB8-48B6-92B4-305B850BFF0A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22">
              <a:extLst>
                <a:ext uri="{FF2B5EF4-FFF2-40B4-BE49-F238E27FC236}">
                  <a16:creationId xmlns:a16="http://schemas.microsoft.com/office/drawing/2014/main" id="{5F3F9448-0654-4442-9477-F7600AB8247A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23">
              <a:extLst>
                <a:ext uri="{FF2B5EF4-FFF2-40B4-BE49-F238E27FC236}">
                  <a16:creationId xmlns:a16="http://schemas.microsoft.com/office/drawing/2014/main" id="{879ECF51-683B-4143-8EE3-5C73C095B2AC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24">
              <a:extLst>
                <a:ext uri="{FF2B5EF4-FFF2-40B4-BE49-F238E27FC236}">
                  <a16:creationId xmlns:a16="http://schemas.microsoft.com/office/drawing/2014/main" id="{B92FEA56-E56D-4303-B0AE-ADA6EC1E2492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25">
              <a:extLst>
                <a:ext uri="{FF2B5EF4-FFF2-40B4-BE49-F238E27FC236}">
                  <a16:creationId xmlns:a16="http://schemas.microsoft.com/office/drawing/2014/main" id="{35B6EE77-42FA-4A02-9D34-73CF561718B6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26">
              <a:extLst>
                <a:ext uri="{FF2B5EF4-FFF2-40B4-BE49-F238E27FC236}">
                  <a16:creationId xmlns:a16="http://schemas.microsoft.com/office/drawing/2014/main" id="{BDA454C5-85FC-41AF-A3DC-452136CBDE0E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27">
              <a:extLst>
                <a:ext uri="{FF2B5EF4-FFF2-40B4-BE49-F238E27FC236}">
                  <a16:creationId xmlns:a16="http://schemas.microsoft.com/office/drawing/2014/main" id="{62FC8222-12AD-4B5E-912D-5EDEA428D481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28">
              <a:extLst>
                <a:ext uri="{FF2B5EF4-FFF2-40B4-BE49-F238E27FC236}">
                  <a16:creationId xmlns:a16="http://schemas.microsoft.com/office/drawing/2014/main" id="{02AB4260-7B78-4C42-A670-BDD1D8B9D716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29">
              <a:extLst>
                <a:ext uri="{FF2B5EF4-FFF2-40B4-BE49-F238E27FC236}">
                  <a16:creationId xmlns:a16="http://schemas.microsoft.com/office/drawing/2014/main" id="{8AFB164B-5C32-45C5-82BB-3DCFA5936D6D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30">
              <a:extLst>
                <a:ext uri="{FF2B5EF4-FFF2-40B4-BE49-F238E27FC236}">
                  <a16:creationId xmlns:a16="http://schemas.microsoft.com/office/drawing/2014/main" id="{0DFDF586-8CA7-4D05-8C23-97DB664EC949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31">
              <a:extLst>
                <a:ext uri="{FF2B5EF4-FFF2-40B4-BE49-F238E27FC236}">
                  <a16:creationId xmlns:a16="http://schemas.microsoft.com/office/drawing/2014/main" id="{EE7B4C02-CDA6-4F73-9C3D-551C02BC1B33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32">
              <a:extLst>
                <a:ext uri="{FF2B5EF4-FFF2-40B4-BE49-F238E27FC236}">
                  <a16:creationId xmlns:a16="http://schemas.microsoft.com/office/drawing/2014/main" id="{3F724EC1-5CA4-4BBF-844F-7AB440072E4E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33">
              <a:extLst>
                <a:ext uri="{FF2B5EF4-FFF2-40B4-BE49-F238E27FC236}">
                  <a16:creationId xmlns:a16="http://schemas.microsoft.com/office/drawing/2014/main" id="{87227110-230D-4731-9D88-A4A5D60B6B01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34">
              <a:extLst>
                <a:ext uri="{FF2B5EF4-FFF2-40B4-BE49-F238E27FC236}">
                  <a16:creationId xmlns:a16="http://schemas.microsoft.com/office/drawing/2014/main" id="{08D475D1-EF3D-4688-B434-EE182A60F9E6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35">
              <a:extLst>
                <a:ext uri="{FF2B5EF4-FFF2-40B4-BE49-F238E27FC236}">
                  <a16:creationId xmlns:a16="http://schemas.microsoft.com/office/drawing/2014/main" id="{85C7FEC3-02DF-403A-A558-3B0F51B8DE3B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36">
              <a:extLst>
                <a:ext uri="{FF2B5EF4-FFF2-40B4-BE49-F238E27FC236}">
                  <a16:creationId xmlns:a16="http://schemas.microsoft.com/office/drawing/2014/main" id="{BD994312-0A60-4A83-8DA3-C9AF5EA51220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37">
              <a:extLst>
                <a:ext uri="{FF2B5EF4-FFF2-40B4-BE49-F238E27FC236}">
                  <a16:creationId xmlns:a16="http://schemas.microsoft.com/office/drawing/2014/main" id="{4CAF0054-7FC4-413F-96BD-FC4D33AE5456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38">
              <a:extLst>
                <a:ext uri="{FF2B5EF4-FFF2-40B4-BE49-F238E27FC236}">
                  <a16:creationId xmlns:a16="http://schemas.microsoft.com/office/drawing/2014/main" id="{88D4C761-7990-4428-A5B9-CEA881C80C74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39">
              <a:extLst>
                <a:ext uri="{FF2B5EF4-FFF2-40B4-BE49-F238E27FC236}">
                  <a16:creationId xmlns:a16="http://schemas.microsoft.com/office/drawing/2014/main" id="{07D03AAB-6420-41A0-A76F-24B96109F93B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40">
              <a:extLst>
                <a:ext uri="{FF2B5EF4-FFF2-40B4-BE49-F238E27FC236}">
                  <a16:creationId xmlns:a16="http://schemas.microsoft.com/office/drawing/2014/main" id="{663BABAA-BDBC-467B-9263-CE1645075447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41">
              <a:extLst>
                <a:ext uri="{FF2B5EF4-FFF2-40B4-BE49-F238E27FC236}">
                  <a16:creationId xmlns:a16="http://schemas.microsoft.com/office/drawing/2014/main" id="{4F67E521-37C8-47A3-B74A-566453436AE0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42">
              <a:extLst>
                <a:ext uri="{FF2B5EF4-FFF2-40B4-BE49-F238E27FC236}">
                  <a16:creationId xmlns:a16="http://schemas.microsoft.com/office/drawing/2014/main" id="{D8AE5B26-4424-4544-86D6-485E5A7CE3E2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43">
              <a:extLst>
                <a:ext uri="{FF2B5EF4-FFF2-40B4-BE49-F238E27FC236}">
                  <a16:creationId xmlns:a16="http://schemas.microsoft.com/office/drawing/2014/main" id="{98F529D5-CEE8-4E0C-AE16-3BA285D0DD9F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44">
              <a:extLst>
                <a:ext uri="{FF2B5EF4-FFF2-40B4-BE49-F238E27FC236}">
                  <a16:creationId xmlns:a16="http://schemas.microsoft.com/office/drawing/2014/main" id="{8772CA47-65D1-4303-BDBE-ABC1A6158E43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45">
              <a:extLst>
                <a:ext uri="{FF2B5EF4-FFF2-40B4-BE49-F238E27FC236}">
                  <a16:creationId xmlns:a16="http://schemas.microsoft.com/office/drawing/2014/main" id="{8F5BB8FD-FF5C-40A9-B2AA-1FF19F2CDCBF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46">
              <a:extLst>
                <a:ext uri="{FF2B5EF4-FFF2-40B4-BE49-F238E27FC236}">
                  <a16:creationId xmlns:a16="http://schemas.microsoft.com/office/drawing/2014/main" id="{D693C98B-8F7C-4356-AB39-46B8AA012520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47">
              <a:extLst>
                <a:ext uri="{FF2B5EF4-FFF2-40B4-BE49-F238E27FC236}">
                  <a16:creationId xmlns:a16="http://schemas.microsoft.com/office/drawing/2014/main" id="{19789677-895E-457A-9F11-1F4AC51BAD09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48">
              <a:extLst>
                <a:ext uri="{FF2B5EF4-FFF2-40B4-BE49-F238E27FC236}">
                  <a16:creationId xmlns:a16="http://schemas.microsoft.com/office/drawing/2014/main" id="{ED7C8026-C057-47B8-A287-D25A6A8D9B88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49">
              <a:extLst>
                <a:ext uri="{FF2B5EF4-FFF2-40B4-BE49-F238E27FC236}">
                  <a16:creationId xmlns:a16="http://schemas.microsoft.com/office/drawing/2014/main" id="{9E907D3D-1372-4B81-8EAB-E8C41EAB2D60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50">
              <a:extLst>
                <a:ext uri="{FF2B5EF4-FFF2-40B4-BE49-F238E27FC236}">
                  <a16:creationId xmlns:a16="http://schemas.microsoft.com/office/drawing/2014/main" id="{78978D4E-01AE-4943-B3BE-F21DE517FF44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dd51">
              <a:extLst>
                <a:ext uri="{FF2B5EF4-FFF2-40B4-BE49-F238E27FC236}">
                  <a16:creationId xmlns:a16="http://schemas.microsoft.com/office/drawing/2014/main" id="{3D5A0B24-AB6F-45A3-853E-8A3158BBC3CC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dd52">
              <a:extLst>
                <a:ext uri="{FF2B5EF4-FFF2-40B4-BE49-F238E27FC236}">
                  <a16:creationId xmlns:a16="http://schemas.microsoft.com/office/drawing/2014/main" id="{618F033F-0739-40A0-89C6-D631BFDE1052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dd53">
              <a:extLst>
                <a:ext uri="{FF2B5EF4-FFF2-40B4-BE49-F238E27FC236}">
                  <a16:creationId xmlns:a16="http://schemas.microsoft.com/office/drawing/2014/main" id="{33C8D4D5-2A5A-475C-A635-2A34B07C0105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7" name="dd54">
              <a:extLst>
                <a:ext uri="{FF2B5EF4-FFF2-40B4-BE49-F238E27FC236}">
                  <a16:creationId xmlns:a16="http://schemas.microsoft.com/office/drawing/2014/main" id="{CED51FE4-BEB2-4C9D-B850-C3AFDABE8424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dd55">
              <a:extLst>
                <a:ext uri="{FF2B5EF4-FFF2-40B4-BE49-F238E27FC236}">
                  <a16:creationId xmlns:a16="http://schemas.microsoft.com/office/drawing/2014/main" id="{D6F2127A-E26B-434B-A7E6-30DB841519EF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dd56">
              <a:extLst>
                <a:ext uri="{FF2B5EF4-FFF2-40B4-BE49-F238E27FC236}">
                  <a16:creationId xmlns:a16="http://schemas.microsoft.com/office/drawing/2014/main" id="{843BB2DB-9F54-4DDC-A6A6-1432BC588DE7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dd57">
              <a:extLst>
                <a:ext uri="{FF2B5EF4-FFF2-40B4-BE49-F238E27FC236}">
                  <a16:creationId xmlns:a16="http://schemas.microsoft.com/office/drawing/2014/main" id="{1A3B8110-E562-4069-A3AB-06E45D261C62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1" name="dd58">
              <a:extLst>
                <a:ext uri="{FF2B5EF4-FFF2-40B4-BE49-F238E27FC236}">
                  <a16:creationId xmlns:a16="http://schemas.microsoft.com/office/drawing/2014/main" id="{EC67534D-0D2E-40D1-8210-6F06A8022BAE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2" name="dd59">
              <a:extLst>
                <a:ext uri="{FF2B5EF4-FFF2-40B4-BE49-F238E27FC236}">
                  <a16:creationId xmlns:a16="http://schemas.microsoft.com/office/drawing/2014/main" id="{E202300E-3F36-48B2-BD38-44FBADA20135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3" name="dd60">
              <a:extLst>
                <a:ext uri="{FF2B5EF4-FFF2-40B4-BE49-F238E27FC236}">
                  <a16:creationId xmlns:a16="http://schemas.microsoft.com/office/drawing/2014/main" id="{1D39EFFA-E29B-4B0D-9732-94536C23FD33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4" name="dd61">
              <a:extLst>
                <a:ext uri="{FF2B5EF4-FFF2-40B4-BE49-F238E27FC236}">
                  <a16:creationId xmlns:a16="http://schemas.microsoft.com/office/drawing/2014/main" id="{0CF16DAF-BF95-4897-B23A-C9545BD53AEA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5" name="dd62">
              <a:extLst>
                <a:ext uri="{FF2B5EF4-FFF2-40B4-BE49-F238E27FC236}">
                  <a16:creationId xmlns:a16="http://schemas.microsoft.com/office/drawing/2014/main" id="{77A8ACB9-0422-44D1-AB13-DB60EEBB62D5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6" name="dd63">
              <a:extLst>
                <a:ext uri="{FF2B5EF4-FFF2-40B4-BE49-F238E27FC236}">
                  <a16:creationId xmlns:a16="http://schemas.microsoft.com/office/drawing/2014/main" id="{D1DCEEC5-4FE2-44E0-A1C4-D7186BAC34E8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7" name="dd64">
              <a:extLst>
                <a:ext uri="{FF2B5EF4-FFF2-40B4-BE49-F238E27FC236}">
                  <a16:creationId xmlns:a16="http://schemas.microsoft.com/office/drawing/2014/main" id="{50F19123-3900-494B-AB70-F5C2FA9A1C60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8" name="dd65">
              <a:extLst>
                <a:ext uri="{FF2B5EF4-FFF2-40B4-BE49-F238E27FC236}">
                  <a16:creationId xmlns:a16="http://schemas.microsoft.com/office/drawing/2014/main" id="{8B3D6DA8-45A3-47C9-81EA-4B9F9FEAE929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9" name="dd66">
              <a:extLst>
                <a:ext uri="{FF2B5EF4-FFF2-40B4-BE49-F238E27FC236}">
                  <a16:creationId xmlns:a16="http://schemas.microsoft.com/office/drawing/2014/main" id="{068D491A-DD54-484C-8A2D-B0421C056485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0" name="dd67">
              <a:extLst>
                <a:ext uri="{FF2B5EF4-FFF2-40B4-BE49-F238E27FC236}">
                  <a16:creationId xmlns:a16="http://schemas.microsoft.com/office/drawing/2014/main" id="{3BD072ED-5C49-4A43-9E77-6482E76DE8DE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1" name="dd68">
              <a:extLst>
                <a:ext uri="{FF2B5EF4-FFF2-40B4-BE49-F238E27FC236}">
                  <a16:creationId xmlns:a16="http://schemas.microsoft.com/office/drawing/2014/main" id="{761EAB1E-5D65-4783-BBB8-2C60F58B6A11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2" name="dd69">
              <a:extLst>
                <a:ext uri="{FF2B5EF4-FFF2-40B4-BE49-F238E27FC236}">
                  <a16:creationId xmlns:a16="http://schemas.microsoft.com/office/drawing/2014/main" id="{3CE50C8D-206D-4714-8674-6217AA39F772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4" name="CompHeader">
            <a:extLst>
              <a:ext uri="{FF2B5EF4-FFF2-40B4-BE49-F238E27FC236}">
                <a16:creationId xmlns:a16="http://schemas.microsoft.com/office/drawing/2014/main" id="{3BCB16A8-8A95-470E-A5F5-9CBF5F4ABA0E}"/>
              </a:ext>
            </a:extLst>
          </p:cNvPr>
          <p:cNvSpPr txBox="1"/>
          <p:nvPr/>
        </p:nvSpPr>
        <p:spPr>
          <a:xfrm>
            <a:off x="14801852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35" name="Num1">
            <a:extLst>
              <a:ext uri="{FF2B5EF4-FFF2-40B4-BE49-F238E27FC236}">
                <a16:creationId xmlns:a16="http://schemas.microsoft.com/office/drawing/2014/main" id="{BDA729CD-0EE5-43A1-AD74-007B45ED53A4}"/>
              </a:ext>
            </a:extLst>
          </p:cNvPr>
          <p:cNvSpPr/>
          <p:nvPr/>
        </p:nvSpPr>
        <p:spPr>
          <a:xfrm>
            <a:off x="14823439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36" name="Item1">
            <a:extLst>
              <a:ext uri="{FF2B5EF4-FFF2-40B4-BE49-F238E27FC236}">
                <a16:creationId xmlns:a16="http://schemas.microsoft.com/office/drawing/2014/main" id="{DA013095-7A62-4643-B08A-B36B17312A52}"/>
              </a:ext>
            </a:extLst>
          </p:cNvPr>
          <p:cNvSpPr txBox="1"/>
          <p:nvPr/>
        </p:nvSpPr>
        <p:spPr>
          <a:xfrm>
            <a:off x="15576552" y="5639207"/>
            <a:ext cx="652621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Ежедневник недатированный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SALLY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37" name="Num2">
            <a:extLst>
              <a:ext uri="{FF2B5EF4-FFF2-40B4-BE49-F238E27FC236}">
                <a16:creationId xmlns:a16="http://schemas.microsoft.com/office/drawing/2014/main" id="{B5457F8F-0E06-4240-BC6D-92BB787CD6F1}"/>
              </a:ext>
            </a:extLst>
          </p:cNvPr>
          <p:cNvSpPr/>
          <p:nvPr/>
        </p:nvSpPr>
        <p:spPr>
          <a:xfrm>
            <a:off x="14823439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38" name="Item2">
            <a:extLst>
              <a:ext uri="{FF2B5EF4-FFF2-40B4-BE49-F238E27FC236}">
                <a16:creationId xmlns:a16="http://schemas.microsoft.com/office/drawing/2014/main" id="{262C10A3-E4BF-4FC7-AE6D-87C3C0C61845}"/>
              </a:ext>
            </a:extLst>
          </p:cNvPr>
          <p:cNvSpPr txBox="1"/>
          <p:nvPr/>
        </p:nvSpPr>
        <p:spPr>
          <a:xfrm>
            <a:off x="15576550" y="6375807"/>
            <a:ext cx="206375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Ручка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SLIM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39" name="Num3">
            <a:extLst>
              <a:ext uri="{FF2B5EF4-FFF2-40B4-BE49-F238E27FC236}">
                <a16:creationId xmlns:a16="http://schemas.microsoft.com/office/drawing/2014/main" id="{905D12E9-BC41-4324-952B-597B6FDA606B}"/>
              </a:ext>
            </a:extLst>
          </p:cNvPr>
          <p:cNvSpPr/>
          <p:nvPr/>
        </p:nvSpPr>
        <p:spPr>
          <a:xfrm>
            <a:off x="14823439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40" name="Item3">
            <a:extLst>
              <a:ext uri="{FF2B5EF4-FFF2-40B4-BE49-F238E27FC236}">
                <a16:creationId xmlns:a16="http://schemas.microsoft.com/office/drawing/2014/main" id="{C1781B4A-C85F-40EE-88BB-3593B24C51AB}"/>
              </a:ext>
            </a:extLst>
          </p:cNvPr>
          <p:cNvSpPr txBox="1"/>
          <p:nvPr/>
        </p:nvSpPr>
        <p:spPr>
          <a:xfrm>
            <a:off x="15576552" y="7118756"/>
            <a:ext cx="382587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Подарочная коробка</a:t>
            </a:r>
          </a:p>
        </p:txBody>
      </p:sp>
      <p:sp>
        <p:nvSpPr>
          <p:cNvPr id="141" name="Num4">
            <a:extLst>
              <a:ext uri="{FF2B5EF4-FFF2-40B4-BE49-F238E27FC236}">
                <a16:creationId xmlns:a16="http://schemas.microsoft.com/office/drawing/2014/main" id="{40799ACB-D6AF-4261-BBC9-1B997FAF8425}"/>
              </a:ext>
            </a:extLst>
          </p:cNvPr>
          <p:cNvSpPr/>
          <p:nvPr/>
        </p:nvSpPr>
        <p:spPr>
          <a:xfrm>
            <a:off x="14823439" y="77990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4</a:t>
            </a:r>
          </a:p>
        </p:txBody>
      </p:sp>
      <p:sp>
        <p:nvSpPr>
          <p:cNvPr id="142" name="Item4">
            <a:extLst>
              <a:ext uri="{FF2B5EF4-FFF2-40B4-BE49-F238E27FC236}">
                <a16:creationId xmlns:a16="http://schemas.microsoft.com/office/drawing/2014/main" id="{DE108424-900F-4756-B166-7B81EB54DC18}"/>
              </a:ext>
            </a:extLst>
          </p:cNvPr>
          <p:cNvSpPr txBox="1"/>
          <p:nvPr/>
        </p:nvSpPr>
        <p:spPr>
          <a:xfrm>
            <a:off x="15576552" y="7855356"/>
            <a:ext cx="342106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Бумажная стружка</a:t>
            </a:r>
          </a:p>
        </p:txBody>
      </p:sp>
      <p:sp>
        <p:nvSpPr>
          <p:cNvPr id="143" name="ColorsHeader">
            <a:extLst>
              <a:ext uri="{FF2B5EF4-FFF2-40B4-BE49-F238E27FC236}">
                <a16:creationId xmlns:a16="http://schemas.microsoft.com/office/drawing/2014/main" id="{A4480DBA-9C69-4AA4-9F72-96B1C2FD7EAA}"/>
              </a:ext>
            </a:extLst>
          </p:cNvPr>
          <p:cNvSpPr txBox="1"/>
          <p:nvPr/>
        </p:nvSpPr>
        <p:spPr>
          <a:xfrm>
            <a:off x="14814552" y="9333382"/>
            <a:ext cx="1402715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5</a:t>
            </a:r>
          </a:p>
        </p:txBody>
      </p:sp>
      <p:sp>
        <p:nvSpPr>
          <p:cNvPr id="150" name="ThumbBox0">
            <a:extLst>
              <a:ext uri="{FF2B5EF4-FFF2-40B4-BE49-F238E27FC236}">
                <a16:creationId xmlns:a16="http://schemas.microsoft.com/office/drawing/2014/main" id="{9D925B6E-9A45-402A-A1E4-A473F7635170}"/>
              </a:ext>
            </a:extLst>
          </p:cNvPr>
          <p:cNvSpPr/>
          <p:nvPr/>
        </p:nvSpPr>
        <p:spPr>
          <a:xfrm>
            <a:off x="14824711" y="9881870"/>
            <a:ext cx="1409700" cy="14097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5" name="Рисунок 54">
            <a:hlinkClick r:id="rId7" tooltip="желтый"/>
            <a:extLst>
              <a:ext uri="{FF2B5EF4-FFF2-40B4-BE49-F238E27FC236}">
                <a16:creationId xmlns:a16="http://schemas.microsoft.com/office/drawing/2014/main" id="{46970F3D-5CE7-4A25-8E9A-AC15E1F6A072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1857" y="9919970"/>
            <a:ext cx="1333500" cy="1333500"/>
          </a:xfrm>
          <a:prstGeom prst="rect">
            <a:avLst/>
          </a:prstGeom>
        </p:spPr>
      </p:pic>
      <p:sp>
        <p:nvSpPr>
          <p:cNvPr id="56" name="ColorDot0">
            <a:extLst>
              <a:ext uri="{FF2B5EF4-FFF2-40B4-BE49-F238E27FC236}">
                <a16:creationId xmlns:a16="http://schemas.microsoft.com/office/drawing/2014/main" id="{CE37273C-5381-4B2F-A9A5-AAECFD7C7DF2}"/>
              </a:ext>
            </a:extLst>
          </p:cNvPr>
          <p:cNvSpPr>
            <a:spLocks/>
          </p:cNvSpPr>
          <p:nvPr/>
        </p:nvSpPr>
        <p:spPr>
          <a:xfrm>
            <a:off x="14824711" y="11481118"/>
            <a:ext cx="266700" cy="266700"/>
          </a:xfrm>
          <a:prstGeom prst="ellipse">
            <a:avLst/>
          </a:prstGeom>
          <a:solidFill>
            <a:srgbClr val="FFE50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ColorName0">
            <a:hlinkClick r:id="rId7"/>
            <a:extLst>
              <a:ext uri="{FF2B5EF4-FFF2-40B4-BE49-F238E27FC236}">
                <a16:creationId xmlns:a16="http://schemas.microsoft.com/office/drawing/2014/main" id="{C04DB8EA-E269-4C30-A991-C9D573763B27}"/>
              </a:ext>
            </a:extLst>
          </p:cNvPr>
          <p:cNvSpPr txBox="1"/>
          <p:nvPr/>
        </p:nvSpPr>
        <p:spPr>
          <a:xfrm>
            <a:off x="14819630" y="11861832"/>
            <a:ext cx="1104900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000000"/>
                </a:solidFill>
                <a:latin typeface="Montserrat SemiBold" panose="00000700000000000000" pitchFamily="2" charset="-52"/>
              </a:rPr>
              <a:t>желтый</a:t>
            </a:r>
          </a:p>
        </p:txBody>
      </p:sp>
      <p:sp>
        <p:nvSpPr>
          <p:cNvPr id="152" name="ColorArticle0">
            <a:hlinkClick r:id="rId7"/>
            <a:extLst>
              <a:ext uri="{FF2B5EF4-FFF2-40B4-BE49-F238E27FC236}">
                <a16:creationId xmlns:a16="http://schemas.microsoft.com/office/drawing/2014/main" id="{826E93C7-D7C6-4B65-BA3D-537A64EAB067}"/>
              </a:ext>
            </a:extLst>
          </p:cNvPr>
          <p:cNvSpPr txBox="1"/>
          <p:nvPr/>
        </p:nvSpPr>
        <p:spPr>
          <a:xfrm>
            <a:off x="14825980" y="12180919"/>
            <a:ext cx="882650" cy="2387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400">
                <a:solidFill>
                  <a:srgbClr val="333440"/>
                </a:solidFill>
                <a:latin typeface="Montserrat" panose="00000500000000000000" pitchFamily="2" charset="-52"/>
              </a:rPr>
              <a:t>20515/03</a:t>
            </a:r>
          </a:p>
        </p:txBody>
      </p:sp>
      <p:sp>
        <p:nvSpPr>
          <p:cNvPr id="153" name="ThumbBox1">
            <a:extLst>
              <a:ext uri="{FF2B5EF4-FFF2-40B4-BE49-F238E27FC236}">
                <a16:creationId xmlns:a16="http://schemas.microsoft.com/office/drawing/2014/main" id="{60EC3032-DE7D-4B7D-A322-77F6BAAED960}"/>
              </a:ext>
            </a:extLst>
          </p:cNvPr>
          <p:cNvSpPr/>
          <p:nvPr/>
        </p:nvSpPr>
        <p:spPr>
          <a:xfrm>
            <a:off x="16616680" y="9881870"/>
            <a:ext cx="1409700" cy="14097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" name="Рисунок 60">
            <a:hlinkClick r:id="rId9" tooltip="зеленый"/>
            <a:extLst>
              <a:ext uri="{FF2B5EF4-FFF2-40B4-BE49-F238E27FC236}">
                <a16:creationId xmlns:a16="http://schemas.microsoft.com/office/drawing/2014/main" id="{B0C7E249-4CC4-4D50-9723-DECBEC807D8C}"/>
              </a:ext>
            </a:extLst>
          </p:cNvPr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3827" y="9919970"/>
            <a:ext cx="1333500" cy="1333500"/>
          </a:xfrm>
          <a:prstGeom prst="rect">
            <a:avLst/>
          </a:prstGeom>
        </p:spPr>
      </p:pic>
      <p:sp>
        <p:nvSpPr>
          <p:cNvPr id="62" name="ColorDot1">
            <a:extLst>
              <a:ext uri="{FF2B5EF4-FFF2-40B4-BE49-F238E27FC236}">
                <a16:creationId xmlns:a16="http://schemas.microsoft.com/office/drawing/2014/main" id="{94EEE713-DD6B-47AA-A42A-CB801424C1EC}"/>
              </a:ext>
            </a:extLst>
          </p:cNvPr>
          <p:cNvSpPr>
            <a:spLocks/>
          </p:cNvSpPr>
          <p:nvPr/>
        </p:nvSpPr>
        <p:spPr>
          <a:xfrm>
            <a:off x="16616680" y="11481118"/>
            <a:ext cx="266700" cy="266700"/>
          </a:xfrm>
          <a:prstGeom prst="ellipse">
            <a:avLst/>
          </a:prstGeom>
          <a:solidFill>
            <a:srgbClr val="009A6E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ColorName1">
            <a:hlinkClick r:id="rId9"/>
            <a:extLst>
              <a:ext uri="{FF2B5EF4-FFF2-40B4-BE49-F238E27FC236}">
                <a16:creationId xmlns:a16="http://schemas.microsoft.com/office/drawing/2014/main" id="{4465C67B-8913-4D80-BB4F-20ACE5717F31}"/>
              </a:ext>
            </a:extLst>
          </p:cNvPr>
          <p:cNvSpPr txBox="1"/>
          <p:nvPr/>
        </p:nvSpPr>
        <p:spPr>
          <a:xfrm>
            <a:off x="16611602" y="11861832"/>
            <a:ext cx="1216025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000000"/>
                </a:solidFill>
                <a:latin typeface="Montserrat SemiBold" panose="00000700000000000000" pitchFamily="2" charset="-52"/>
              </a:rPr>
              <a:t>зеленый</a:t>
            </a:r>
          </a:p>
        </p:txBody>
      </p:sp>
      <p:sp>
        <p:nvSpPr>
          <p:cNvPr id="155" name="ColorArticle1">
            <a:hlinkClick r:id="rId9"/>
            <a:extLst>
              <a:ext uri="{FF2B5EF4-FFF2-40B4-BE49-F238E27FC236}">
                <a16:creationId xmlns:a16="http://schemas.microsoft.com/office/drawing/2014/main" id="{3A9D9768-D688-465F-9C48-1491FAA7FA96}"/>
              </a:ext>
            </a:extLst>
          </p:cNvPr>
          <p:cNvSpPr txBox="1"/>
          <p:nvPr/>
        </p:nvSpPr>
        <p:spPr>
          <a:xfrm>
            <a:off x="16617952" y="12180919"/>
            <a:ext cx="841375" cy="2387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400">
                <a:solidFill>
                  <a:srgbClr val="333440"/>
                </a:solidFill>
                <a:latin typeface="Montserrat" panose="00000500000000000000" pitchFamily="2" charset="-52"/>
              </a:rPr>
              <a:t>20515/18</a:t>
            </a:r>
          </a:p>
        </p:txBody>
      </p:sp>
      <p:sp>
        <p:nvSpPr>
          <p:cNvPr id="156" name="ThumbBox2">
            <a:extLst>
              <a:ext uri="{FF2B5EF4-FFF2-40B4-BE49-F238E27FC236}">
                <a16:creationId xmlns:a16="http://schemas.microsoft.com/office/drawing/2014/main" id="{46F76EA7-38AD-4E3D-8A4D-15D474C734E9}"/>
              </a:ext>
            </a:extLst>
          </p:cNvPr>
          <p:cNvSpPr/>
          <p:nvPr/>
        </p:nvSpPr>
        <p:spPr>
          <a:xfrm>
            <a:off x="18408650" y="9881870"/>
            <a:ext cx="1409700" cy="14097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7" name="Рисунок 66">
            <a:hlinkClick r:id="rId11" tooltip="голубой"/>
            <a:extLst>
              <a:ext uri="{FF2B5EF4-FFF2-40B4-BE49-F238E27FC236}">
                <a16:creationId xmlns:a16="http://schemas.microsoft.com/office/drawing/2014/main" id="{AE4EAC53-1F03-4301-9D32-879832C07356}"/>
              </a:ext>
            </a:extLst>
          </p:cNvPr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5797" y="9919970"/>
            <a:ext cx="1333500" cy="1333500"/>
          </a:xfrm>
          <a:prstGeom prst="rect">
            <a:avLst/>
          </a:prstGeom>
        </p:spPr>
      </p:pic>
      <p:sp>
        <p:nvSpPr>
          <p:cNvPr id="68" name="ColorDot2">
            <a:extLst>
              <a:ext uri="{FF2B5EF4-FFF2-40B4-BE49-F238E27FC236}">
                <a16:creationId xmlns:a16="http://schemas.microsoft.com/office/drawing/2014/main" id="{99EEEF75-FD71-4548-86F9-F94CA20F8BE7}"/>
              </a:ext>
            </a:extLst>
          </p:cNvPr>
          <p:cNvSpPr>
            <a:spLocks/>
          </p:cNvSpPr>
          <p:nvPr/>
        </p:nvSpPr>
        <p:spPr>
          <a:xfrm>
            <a:off x="18408650" y="11481118"/>
            <a:ext cx="266700" cy="266700"/>
          </a:xfrm>
          <a:prstGeom prst="ellipse">
            <a:avLst/>
          </a:prstGeom>
          <a:solidFill>
            <a:srgbClr val="00B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7" name="ColorName2">
            <a:hlinkClick r:id="rId11"/>
            <a:extLst>
              <a:ext uri="{FF2B5EF4-FFF2-40B4-BE49-F238E27FC236}">
                <a16:creationId xmlns:a16="http://schemas.microsoft.com/office/drawing/2014/main" id="{10BB1A08-DEFB-4B3E-803B-AE31FFD7E183}"/>
              </a:ext>
            </a:extLst>
          </p:cNvPr>
          <p:cNvSpPr txBox="1"/>
          <p:nvPr/>
        </p:nvSpPr>
        <p:spPr>
          <a:xfrm>
            <a:off x="18403571" y="11861832"/>
            <a:ext cx="1146175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000000"/>
                </a:solidFill>
                <a:latin typeface="Montserrat SemiBold" panose="00000700000000000000" pitchFamily="2" charset="-52"/>
              </a:rPr>
              <a:t>голубой</a:t>
            </a:r>
          </a:p>
        </p:txBody>
      </p:sp>
      <p:sp>
        <p:nvSpPr>
          <p:cNvPr id="158" name="ColorArticle2">
            <a:hlinkClick r:id="rId11"/>
            <a:extLst>
              <a:ext uri="{FF2B5EF4-FFF2-40B4-BE49-F238E27FC236}">
                <a16:creationId xmlns:a16="http://schemas.microsoft.com/office/drawing/2014/main" id="{B8985A5F-651B-4CAF-AE65-315D2EFBD3DB}"/>
              </a:ext>
            </a:extLst>
          </p:cNvPr>
          <p:cNvSpPr txBox="1"/>
          <p:nvPr/>
        </p:nvSpPr>
        <p:spPr>
          <a:xfrm>
            <a:off x="18409921" y="12180919"/>
            <a:ext cx="868363" cy="2387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400">
                <a:solidFill>
                  <a:srgbClr val="333440"/>
                </a:solidFill>
                <a:latin typeface="Montserrat" panose="00000500000000000000" pitchFamily="2" charset="-52"/>
              </a:rPr>
              <a:t>20515/22</a:t>
            </a:r>
          </a:p>
        </p:txBody>
      </p:sp>
      <p:sp>
        <p:nvSpPr>
          <p:cNvPr id="159" name="ThumbBox3">
            <a:extLst>
              <a:ext uri="{FF2B5EF4-FFF2-40B4-BE49-F238E27FC236}">
                <a16:creationId xmlns:a16="http://schemas.microsoft.com/office/drawing/2014/main" id="{D70C1027-F263-4F8D-9961-D6D8F10DE592}"/>
              </a:ext>
            </a:extLst>
          </p:cNvPr>
          <p:cNvSpPr/>
          <p:nvPr/>
        </p:nvSpPr>
        <p:spPr>
          <a:xfrm>
            <a:off x="20200620" y="9881870"/>
            <a:ext cx="1409700" cy="140970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3" name="Рисунок 72">
            <a:hlinkClick r:id="rId13" tooltip="белый, серый"/>
            <a:extLst>
              <a:ext uri="{FF2B5EF4-FFF2-40B4-BE49-F238E27FC236}">
                <a16:creationId xmlns:a16="http://schemas.microsoft.com/office/drawing/2014/main" id="{0EAC50AD-471A-4E3D-9A0E-D7FD4B211EF3}"/>
              </a:ext>
            </a:extLst>
          </p:cNvPr>
          <p:cNvPicPr>
            <a:picLocks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37766" y="9919970"/>
            <a:ext cx="1333500" cy="1333500"/>
          </a:xfrm>
          <a:prstGeom prst="rect">
            <a:avLst/>
          </a:prstGeom>
        </p:spPr>
      </p:pic>
      <p:grpSp>
        <p:nvGrpSpPr>
          <p:cNvPr id="77" name="ColorDot3">
            <a:extLst>
              <a:ext uri="{FF2B5EF4-FFF2-40B4-BE49-F238E27FC236}">
                <a16:creationId xmlns:a16="http://schemas.microsoft.com/office/drawing/2014/main" id="{E4CDDDB2-D4B3-4777-806A-36949E90B112}"/>
              </a:ext>
            </a:extLst>
          </p:cNvPr>
          <p:cNvGrpSpPr>
            <a:grpSpLocks/>
          </p:cNvGrpSpPr>
          <p:nvPr/>
        </p:nvGrpSpPr>
        <p:grpSpPr>
          <a:xfrm>
            <a:off x="20200620" y="11481118"/>
            <a:ext cx="266700" cy="266700"/>
            <a:chOff x="6400800" y="11455400"/>
            <a:chExt cx="228601" cy="228601"/>
          </a:xfrm>
        </p:grpSpPr>
        <p:sp>
          <p:nvSpPr>
            <p:cNvPr id="74" name="ColorDot3_b">
              <a:extLst>
                <a:ext uri="{FF2B5EF4-FFF2-40B4-BE49-F238E27FC236}">
                  <a16:creationId xmlns:a16="http://schemas.microsoft.com/office/drawing/2014/main" id="{861B991D-C759-46C5-B6D9-CF6B981CA5A2}"/>
                </a:ext>
              </a:extLst>
            </p:cNvPr>
            <p:cNvSpPr/>
            <p:nvPr/>
          </p:nvSpPr>
          <p:spPr>
            <a:xfrm>
              <a:off x="6400800" y="11455400"/>
              <a:ext cx="228600" cy="22860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ColorDot3_h">
              <a:extLst>
                <a:ext uri="{FF2B5EF4-FFF2-40B4-BE49-F238E27FC236}">
                  <a16:creationId xmlns:a16="http://schemas.microsoft.com/office/drawing/2014/main" id="{593653FC-9AB0-469A-9BB6-6101E2722DE4}"/>
                </a:ext>
              </a:extLst>
            </p:cNvPr>
            <p:cNvSpPr/>
            <p:nvPr/>
          </p:nvSpPr>
          <p:spPr>
            <a:xfrm>
              <a:off x="6434278" y="11488878"/>
              <a:ext cx="195123" cy="195123"/>
            </a:xfrm>
            <a:custGeom>
              <a:avLst/>
              <a:gdLst/>
              <a:ahLst/>
              <a:cxnLst/>
              <a:rect l="0" t="0" r="0" b="0"/>
              <a:pathLst>
                <a:path w="195123" h="195123">
                  <a:moveTo>
                    <a:pt x="161644" y="0"/>
                  </a:moveTo>
                  <a:lnTo>
                    <a:pt x="168381" y="7351"/>
                  </a:lnTo>
                  <a:lnTo>
                    <a:pt x="174451" y="15262"/>
                  </a:lnTo>
                  <a:lnTo>
                    <a:pt x="179809" y="23672"/>
                  </a:lnTo>
                  <a:lnTo>
                    <a:pt x="184413" y="32516"/>
                  </a:lnTo>
                  <a:lnTo>
                    <a:pt x="188229" y="41729"/>
                  </a:lnTo>
                  <a:lnTo>
                    <a:pt x="191228" y="51239"/>
                  </a:lnTo>
                  <a:lnTo>
                    <a:pt x="193386" y="60974"/>
                  </a:lnTo>
                  <a:lnTo>
                    <a:pt x="194687" y="70860"/>
                  </a:lnTo>
                  <a:lnTo>
                    <a:pt x="195122" y="80822"/>
                  </a:lnTo>
                  <a:lnTo>
                    <a:pt x="194687" y="90784"/>
                  </a:lnTo>
                  <a:lnTo>
                    <a:pt x="193386" y="100670"/>
                  </a:lnTo>
                  <a:lnTo>
                    <a:pt x="191228" y="110405"/>
                  </a:lnTo>
                  <a:lnTo>
                    <a:pt x="188229" y="119915"/>
                  </a:lnTo>
                  <a:lnTo>
                    <a:pt x="184413" y="129128"/>
                  </a:lnTo>
                  <a:lnTo>
                    <a:pt x="179809" y="137972"/>
                  </a:lnTo>
                  <a:lnTo>
                    <a:pt x="174451" y="146382"/>
                  </a:lnTo>
                  <a:lnTo>
                    <a:pt x="168381" y="154293"/>
                  </a:lnTo>
                  <a:lnTo>
                    <a:pt x="161644" y="161644"/>
                  </a:lnTo>
                  <a:lnTo>
                    <a:pt x="154293" y="168381"/>
                  </a:lnTo>
                  <a:lnTo>
                    <a:pt x="146382" y="174451"/>
                  </a:lnTo>
                  <a:lnTo>
                    <a:pt x="137972" y="179809"/>
                  </a:lnTo>
                  <a:lnTo>
                    <a:pt x="129128" y="184413"/>
                  </a:lnTo>
                  <a:lnTo>
                    <a:pt x="119915" y="188229"/>
                  </a:lnTo>
                  <a:lnTo>
                    <a:pt x="110405" y="191228"/>
                  </a:lnTo>
                  <a:lnTo>
                    <a:pt x="100670" y="193386"/>
                  </a:lnTo>
                  <a:lnTo>
                    <a:pt x="90784" y="194687"/>
                  </a:lnTo>
                  <a:lnTo>
                    <a:pt x="80822" y="195122"/>
                  </a:lnTo>
                  <a:lnTo>
                    <a:pt x="70860" y="194687"/>
                  </a:lnTo>
                  <a:lnTo>
                    <a:pt x="60974" y="193386"/>
                  </a:lnTo>
                  <a:lnTo>
                    <a:pt x="51239" y="191228"/>
                  </a:lnTo>
                  <a:lnTo>
                    <a:pt x="41729" y="188229"/>
                  </a:lnTo>
                  <a:lnTo>
                    <a:pt x="32517" y="184413"/>
                  </a:lnTo>
                  <a:lnTo>
                    <a:pt x="23672" y="179809"/>
                  </a:lnTo>
                  <a:lnTo>
                    <a:pt x="15262" y="174451"/>
                  </a:lnTo>
                  <a:lnTo>
                    <a:pt x="7351" y="168381"/>
                  </a:lnTo>
                  <a:lnTo>
                    <a:pt x="0" y="161644"/>
                  </a:lnTo>
                  <a:close/>
                </a:path>
              </a:pathLst>
            </a:custGeom>
            <a:solidFill>
              <a:srgbClr val="80808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ColorDot3_r">
              <a:extLst>
                <a:ext uri="{FF2B5EF4-FFF2-40B4-BE49-F238E27FC236}">
                  <a16:creationId xmlns:a16="http://schemas.microsoft.com/office/drawing/2014/main" id="{43F237AE-E7B4-471F-94C2-FB924F01198F}"/>
                </a:ext>
              </a:extLst>
            </p:cNvPr>
            <p:cNvSpPr/>
            <p:nvPr/>
          </p:nvSpPr>
          <p:spPr>
            <a:xfrm>
              <a:off x="6400800" y="11455400"/>
              <a:ext cx="228600" cy="228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60" name="ColorName3">
            <a:hlinkClick r:id="rId13"/>
            <a:extLst>
              <a:ext uri="{FF2B5EF4-FFF2-40B4-BE49-F238E27FC236}">
                <a16:creationId xmlns:a16="http://schemas.microsoft.com/office/drawing/2014/main" id="{1DD96A20-1997-45A1-9D42-6837E8AE2052}"/>
              </a:ext>
            </a:extLst>
          </p:cNvPr>
          <p:cNvSpPr txBox="1"/>
          <p:nvPr/>
        </p:nvSpPr>
        <p:spPr>
          <a:xfrm>
            <a:off x="20195541" y="11861832"/>
            <a:ext cx="993775" cy="5740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000000"/>
                </a:solidFill>
                <a:latin typeface="Montserrat SemiBold" panose="00000700000000000000" pitchFamily="2" charset="-52"/>
              </a:rPr>
              <a:t>белый,</a:t>
            </a:r>
          </a:p>
          <a:p>
            <a:r>
              <a:rPr lang="ru-RU">
                <a:solidFill>
                  <a:srgbClr val="000000"/>
                </a:solidFill>
                <a:latin typeface="Montserrat SemiBold" panose="00000700000000000000" pitchFamily="2" charset="-52"/>
              </a:rPr>
              <a:t>серый</a:t>
            </a:r>
          </a:p>
        </p:txBody>
      </p:sp>
      <p:sp>
        <p:nvSpPr>
          <p:cNvPr id="161" name="ColorArticle3">
            <a:hlinkClick r:id="rId13"/>
            <a:extLst>
              <a:ext uri="{FF2B5EF4-FFF2-40B4-BE49-F238E27FC236}">
                <a16:creationId xmlns:a16="http://schemas.microsoft.com/office/drawing/2014/main" id="{034B629C-AFC1-4FE6-A28B-6B2EC8629995}"/>
              </a:ext>
            </a:extLst>
          </p:cNvPr>
          <p:cNvSpPr txBox="1"/>
          <p:nvPr/>
        </p:nvSpPr>
        <p:spPr>
          <a:xfrm>
            <a:off x="20201889" y="12455239"/>
            <a:ext cx="1123950" cy="2387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400">
                <a:solidFill>
                  <a:srgbClr val="333440"/>
                </a:solidFill>
                <a:latin typeface="Montserrat" panose="00000500000000000000" pitchFamily="2" charset="-52"/>
              </a:rPr>
              <a:t>20515/01/30</a:t>
            </a:r>
          </a:p>
        </p:txBody>
      </p:sp>
      <p:sp>
        <p:nvSpPr>
          <p:cNvPr id="162" name="ThumbBox4">
            <a:extLst>
              <a:ext uri="{FF2B5EF4-FFF2-40B4-BE49-F238E27FC236}">
                <a16:creationId xmlns:a16="http://schemas.microsoft.com/office/drawing/2014/main" id="{C27D6D8F-BFA9-4907-8131-F611214E764D}"/>
              </a:ext>
            </a:extLst>
          </p:cNvPr>
          <p:cNvSpPr/>
          <p:nvPr/>
        </p:nvSpPr>
        <p:spPr>
          <a:xfrm>
            <a:off x="21992589" y="9881870"/>
            <a:ext cx="1409700" cy="14097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2" name="Рисунок 81">
            <a:hlinkClick r:id="rId15" tooltip="красный"/>
            <a:extLst>
              <a:ext uri="{FF2B5EF4-FFF2-40B4-BE49-F238E27FC236}">
                <a16:creationId xmlns:a16="http://schemas.microsoft.com/office/drawing/2014/main" id="{382E61E5-FF64-4BFC-A620-87E576F11E8A}"/>
              </a:ext>
            </a:extLst>
          </p:cNvPr>
          <p:cNvPicPr>
            <a:picLocks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9738" y="9919970"/>
            <a:ext cx="1333500" cy="1333500"/>
          </a:xfrm>
          <a:prstGeom prst="rect">
            <a:avLst/>
          </a:prstGeom>
        </p:spPr>
      </p:pic>
      <p:sp>
        <p:nvSpPr>
          <p:cNvPr id="83" name="ColorDot4">
            <a:extLst>
              <a:ext uri="{FF2B5EF4-FFF2-40B4-BE49-F238E27FC236}">
                <a16:creationId xmlns:a16="http://schemas.microsoft.com/office/drawing/2014/main" id="{491A1ADD-7449-4175-9100-DDC6F7BC31D0}"/>
              </a:ext>
            </a:extLst>
          </p:cNvPr>
          <p:cNvSpPr>
            <a:spLocks/>
          </p:cNvSpPr>
          <p:nvPr/>
        </p:nvSpPr>
        <p:spPr>
          <a:xfrm>
            <a:off x="21992589" y="11481118"/>
            <a:ext cx="266700" cy="266700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" name="ColorName4">
            <a:hlinkClick r:id="rId15"/>
            <a:extLst>
              <a:ext uri="{FF2B5EF4-FFF2-40B4-BE49-F238E27FC236}">
                <a16:creationId xmlns:a16="http://schemas.microsoft.com/office/drawing/2014/main" id="{2FBFFE20-98E9-4C60-A537-2A4276135912}"/>
              </a:ext>
            </a:extLst>
          </p:cNvPr>
          <p:cNvSpPr txBox="1"/>
          <p:nvPr/>
        </p:nvSpPr>
        <p:spPr>
          <a:xfrm>
            <a:off x="21987511" y="11861832"/>
            <a:ext cx="1217613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000000"/>
                </a:solidFill>
                <a:latin typeface="Montserrat SemiBold" panose="00000700000000000000" pitchFamily="2" charset="-52"/>
              </a:rPr>
              <a:t>красный</a:t>
            </a:r>
          </a:p>
        </p:txBody>
      </p:sp>
      <p:sp>
        <p:nvSpPr>
          <p:cNvPr id="164" name="ColorArticle4">
            <a:hlinkClick r:id="rId15"/>
            <a:extLst>
              <a:ext uri="{FF2B5EF4-FFF2-40B4-BE49-F238E27FC236}">
                <a16:creationId xmlns:a16="http://schemas.microsoft.com/office/drawing/2014/main" id="{EE6F7AF4-4846-4D05-8FB9-C2D252743B66}"/>
              </a:ext>
            </a:extLst>
          </p:cNvPr>
          <p:cNvSpPr txBox="1"/>
          <p:nvPr/>
        </p:nvSpPr>
        <p:spPr>
          <a:xfrm>
            <a:off x="21993861" y="12180919"/>
            <a:ext cx="895350" cy="2387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400">
                <a:solidFill>
                  <a:srgbClr val="333440"/>
                </a:solidFill>
                <a:latin typeface="Montserrat" panose="00000500000000000000" pitchFamily="2" charset="-52"/>
              </a:rPr>
              <a:t>20515/08</a:t>
            </a:r>
          </a:p>
        </p:txBody>
      </p:sp>
      <p:pic>
        <p:nvPicPr>
          <p:cNvPr id="166" name="Logo">
            <a:extLst>
              <a:ext uri="{FF2B5EF4-FFF2-40B4-BE49-F238E27FC236}">
                <a16:creationId xmlns:a16="http://schemas.microsoft.com/office/drawing/2014/main" id="{74BCC7DD-F29A-4B5B-9865-30DAC258FFF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4842489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4152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BgLeft">
            <a:extLst>
              <a:ext uri="{FF2B5EF4-FFF2-40B4-BE49-F238E27FC236}">
                <a16:creationId xmlns:a16="http://schemas.microsoft.com/office/drawing/2014/main" id="{865B8956-6B56-41E2-8225-EF734CB2F98E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41000" cy="13716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30CF6C8-8280-4DA0-BE4B-9B52F7E2C04D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0"/>
            <a:ext cx="13716000" cy="13716000"/>
          </a:xfrm>
          <a:prstGeom prst="rect">
            <a:avLst/>
          </a:prstGeom>
        </p:spPr>
      </p:pic>
      <p:sp>
        <p:nvSpPr>
          <p:cNvPr id="32" name="PerfStrip">
            <a:extLst>
              <a:ext uri="{FF2B5EF4-FFF2-40B4-BE49-F238E27FC236}">
                <a16:creationId xmlns:a16="http://schemas.microsoft.com/office/drawing/2014/main" id="{A239E96A-EECC-42C3-B69C-1794C8750958}"/>
              </a:ext>
            </a:extLst>
          </p:cNvPr>
          <p:cNvSpPr/>
          <p:nvPr/>
        </p:nvSpPr>
        <p:spPr>
          <a:xfrm>
            <a:off x="10541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474A5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Kicker">
            <a:extLst>
              <a:ext uri="{FF2B5EF4-FFF2-40B4-BE49-F238E27FC236}">
                <a16:creationId xmlns:a16="http://schemas.microsoft.com/office/drawing/2014/main" id="{7F8AB170-9C4B-4D03-B347-15458445A108}"/>
              </a:ext>
            </a:extLst>
          </p:cNvPr>
          <p:cNvSpPr txBox="1"/>
          <p:nvPr/>
        </p:nvSpPr>
        <p:spPr>
          <a:xfrm>
            <a:off x="980440" y="878535"/>
            <a:ext cx="264699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pc="195">
                <a:solidFill>
                  <a:srgbClr val="333440"/>
                </a:solidFill>
                <a:latin typeface="Montserrat SemiBold" panose="00000700000000000000" pitchFamily="2" charset="-52"/>
              </a:rPr>
              <a:t>WELCOME PACKS</a:t>
            </a:r>
            <a:endParaRPr lang="ru-RU" spc="195">
              <a:solidFill>
                <a:srgbClr val="333440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34" name="Title">
            <a:hlinkClick r:id="rId5"/>
            <a:extLst>
              <a:ext uri="{FF2B5EF4-FFF2-40B4-BE49-F238E27FC236}">
                <a16:creationId xmlns:a16="http://schemas.microsoft.com/office/drawing/2014/main" id="{5A5092AD-481B-4F15-A8EA-E89F22A8C681}"/>
              </a:ext>
            </a:extLst>
          </p:cNvPr>
          <p:cNvSpPr txBox="1"/>
          <p:nvPr/>
        </p:nvSpPr>
        <p:spPr>
          <a:xfrm>
            <a:off x="971550" y="1360201"/>
            <a:ext cx="5894388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5320">
                <a:gradFill flip="none" rotWithShape="1">
                  <a:gsLst>
                    <a:gs pos="0">
                      <a:srgbClr val="474A55"/>
                    </a:gs>
                    <a:gs pos="100000">
                      <a:srgbClr val="17181D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WELCOME BOX</a:t>
            </a:r>
            <a:endParaRPr lang="ru-RU" sz="5320">
              <a:gradFill flip="none" rotWithShape="1">
                <a:gsLst>
                  <a:gs pos="0">
                    <a:srgbClr val="474A55"/>
                  </a:gs>
                  <a:gs pos="100000">
                    <a:srgbClr val="17181D"/>
                  </a:gs>
                </a:gsLst>
                <a:lin ang="9060000" scaled="1"/>
                <a:tileRect/>
              </a:gradFill>
              <a:latin typeface="Montserrat ExtraBold" panose="00000900000000000000" pitchFamily="2" charset="-52"/>
            </a:endParaRPr>
          </a:p>
        </p:txBody>
      </p:sp>
      <p:pic>
        <p:nvPicPr>
          <p:cNvPr id="36" name="LinkPill">
            <a:hlinkClick r:id="rId5"/>
            <a:extLst>
              <a:ext uri="{FF2B5EF4-FFF2-40B4-BE49-F238E27FC236}">
                <a16:creationId xmlns:a16="http://schemas.microsoft.com/office/drawing/2014/main" id="{927C4D95-8623-4BC2-ACCF-CC343283E891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250"/>
            <a:ext cx="3797300" cy="384810"/>
          </a:xfrm>
          <a:prstGeom prst="rect">
            <a:avLst/>
          </a:prstGeom>
        </p:spPr>
      </p:pic>
      <p:sp>
        <p:nvSpPr>
          <p:cNvPr id="37" name="LinkText">
            <a:hlinkClick r:id="rId5"/>
            <a:extLst>
              <a:ext uri="{FF2B5EF4-FFF2-40B4-BE49-F238E27FC236}">
                <a16:creationId xmlns:a16="http://schemas.microsoft.com/office/drawing/2014/main" id="{EEA46DBE-AA24-473C-B559-A1FA5C721A23}"/>
              </a:ext>
            </a:extLst>
          </p:cNvPr>
          <p:cNvSpPr txBox="1"/>
          <p:nvPr/>
        </p:nvSpPr>
        <p:spPr>
          <a:xfrm>
            <a:off x="971551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8" name="LinkArrow">
            <a:hlinkClick r:id="rId5"/>
            <a:extLst>
              <a:ext uri="{FF2B5EF4-FFF2-40B4-BE49-F238E27FC236}">
                <a16:creationId xmlns:a16="http://schemas.microsoft.com/office/drawing/2014/main" id="{4A1A3E12-3D90-4BE8-9728-90AA50C05B3E}"/>
              </a:ext>
            </a:extLst>
          </p:cNvPr>
          <p:cNvSpPr/>
          <p:nvPr/>
        </p:nvSpPr>
        <p:spPr>
          <a:xfrm>
            <a:off x="3553460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Subtitle">
            <a:extLst>
              <a:ext uri="{FF2B5EF4-FFF2-40B4-BE49-F238E27FC236}">
                <a16:creationId xmlns:a16="http://schemas.microsoft.com/office/drawing/2014/main" id="{7AC98235-106E-431A-9E39-DE19D2AB4D90}"/>
              </a:ext>
            </a:extLst>
          </p:cNvPr>
          <p:cNvSpPr txBox="1"/>
          <p:nvPr/>
        </p:nvSpPr>
        <p:spPr>
          <a:xfrm>
            <a:off x="971550" y="3004769"/>
            <a:ext cx="6057900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Подарок, который мотивирует!</a:t>
            </a:r>
          </a:p>
        </p:txBody>
      </p:sp>
      <p:grpSp>
        <p:nvGrpSpPr>
          <p:cNvPr id="110" name="DottedLine">
            <a:extLst>
              <a:ext uri="{FF2B5EF4-FFF2-40B4-BE49-F238E27FC236}">
                <a16:creationId xmlns:a16="http://schemas.microsoft.com/office/drawing/2014/main" id="{F212F86B-B14E-4E21-9349-645D39E5807D}"/>
              </a:ext>
            </a:extLst>
          </p:cNvPr>
          <p:cNvGrpSpPr/>
          <p:nvPr/>
        </p:nvGrpSpPr>
        <p:grpSpPr>
          <a:xfrm>
            <a:off x="0" y="4341495"/>
            <a:ext cx="10476408" cy="21590"/>
            <a:chOff x="0" y="4341495"/>
            <a:chExt cx="10476408" cy="21590"/>
          </a:xfrm>
        </p:grpSpPr>
        <p:sp>
          <p:nvSpPr>
            <p:cNvPr id="40" name="dd0">
              <a:extLst>
                <a:ext uri="{FF2B5EF4-FFF2-40B4-BE49-F238E27FC236}">
                  <a16:creationId xmlns:a16="http://schemas.microsoft.com/office/drawing/2014/main" id="{CBC5242F-4259-4BB4-8018-C3E8910BD209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dd1">
              <a:extLst>
                <a:ext uri="{FF2B5EF4-FFF2-40B4-BE49-F238E27FC236}">
                  <a16:creationId xmlns:a16="http://schemas.microsoft.com/office/drawing/2014/main" id="{5FE089A7-353F-4AF6-A731-1986116A3ED2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2">
              <a:extLst>
                <a:ext uri="{FF2B5EF4-FFF2-40B4-BE49-F238E27FC236}">
                  <a16:creationId xmlns:a16="http://schemas.microsoft.com/office/drawing/2014/main" id="{A4FB6E74-143E-4CCB-9A49-48FA30E182C8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3">
              <a:extLst>
                <a:ext uri="{FF2B5EF4-FFF2-40B4-BE49-F238E27FC236}">
                  <a16:creationId xmlns:a16="http://schemas.microsoft.com/office/drawing/2014/main" id="{1FACA893-BA5D-4541-A759-1D78DD21C39C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dd4">
              <a:extLst>
                <a:ext uri="{FF2B5EF4-FFF2-40B4-BE49-F238E27FC236}">
                  <a16:creationId xmlns:a16="http://schemas.microsoft.com/office/drawing/2014/main" id="{F9A38D23-16E3-4BBA-BE59-819BFACAB2F1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5">
              <a:extLst>
                <a:ext uri="{FF2B5EF4-FFF2-40B4-BE49-F238E27FC236}">
                  <a16:creationId xmlns:a16="http://schemas.microsoft.com/office/drawing/2014/main" id="{EF49BA47-101B-4756-9181-2F1B140D82D5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6">
              <a:extLst>
                <a:ext uri="{FF2B5EF4-FFF2-40B4-BE49-F238E27FC236}">
                  <a16:creationId xmlns:a16="http://schemas.microsoft.com/office/drawing/2014/main" id="{CCCF1347-5A04-4881-91A0-01C19B9CB915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7">
              <a:extLst>
                <a:ext uri="{FF2B5EF4-FFF2-40B4-BE49-F238E27FC236}">
                  <a16:creationId xmlns:a16="http://schemas.microsoft.com/office/drawing/2014/main" id="{9944540C-B317-4CC9-8675-43D40F3BB8F6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8">
              <a:extLst>
                <a:ext uri="{FF2B5EF4-FFF2-40B4-BE49-F238E27FC236}">
                  <a16:creationId xmlns:a16="http://schemas.microsoft.com/office/drawing/2014/main" id="{411F9D7F-4570-4A8A-A75B-007CC2DCBD5A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9">
              <a:extLst>
                <a:ext uri="{FF2B5EF4-FFF2-40B4-BE49-F238E27FC236}">
                  <a16:creationId xmlns:a16="http://schemas.microsoft.com/office/drawing/2014/main" id="{A32B40A4-AC02-48D9-A556-D059A00ADC37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10">
              <a:extLst>
                <a:ext uri="{FF2B5EF4-FFF2-40B4-BE49-F238E27FC236}">
                  <a16:creationId xmlns:a16="http://schemas.microsoft.com/office/drawing/2014/main" id="{E862FB6F-F5A2-4B3E-97F7-96860D9DF024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11">
              <a:extLst>
                <a:ext uri="{FF2B5EF4-FFF2-40B4-BE49-F238E27FC236}">
                  <a16:creationId xmlns:a16="http://schemas.microsoft.com/office/drawing/2014/main" id="{F338A9FF-B831-4197-89FC-1710719BAB2B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12">
              <a:extLst>
                <a:ext uri="{FF2B5EF4-FFF2-40B4-BE49-F238E27FC236}">
                  <a16:creationId xmlns:a16="http://schemas.microsoft.com/office/drawing/2014/main" id="{AFAB43E9-3620-479D-B2C9-5A66A9A3B6D8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13">
              <a:extLst>
                <a:ext uri="{FF2B5EF4-FFF2-40B4-BE49-F238E27FC236}">
                  <a16:creationId xmlns:a16="http://schemas.microsoft.com/office/drawing/2014/main" id="{E929FD59-8588-441B-BF1F-7E465F801B16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14">
              <a:extLst>
                <a:ext uri="{FF2B5EF4-FFF2-40B4-BE49-F238E27FC236}">
                  <a16:creationId xmlns:a16="http://schemas.microsoft.com/office/drawing/2014/main" id="{72B42278-8862-438D-BF8A-93B930977910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15">
              <a:extLst>
                <a:ext uri="{FF2B5EF4-FFF2-40B4-BE49-F238E27FC236}">
                  <a16:creationId xmlns:a16="http://schemas.microsoft.com/office/drawing/2014/main" id="{72E3CBAE-15C8-410C-B20D-16C4D11EC63D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6">
              <a:extLst>
                <a:ext uri="{FF2B5EF4-FFF2-40B4-BE49-F238E27FC236}">
                  <a16:creationId xmlns:a16="http://schemas.microsoft.com/office/drawing/2014/main" id="{02096866-6285-463E-A8D5-3BC65B8E688C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17">
              <a:extLst>
                <a:ext uri="{FF2B5EF4-FFF2-40B4-BE49-F238E27FC236}">
                  <a16:creationId xmlns:a16="http://schemas.microsoft.com/office/drawing/2014/main" id="{136B67B1-1EA4-42A3-9C72-4E9CEF3B3EDC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18">
              <a:extLst>
                <a:ext uri="{FF2B5EF4-FFF2-40B4-BE49-F238E27FC236}">
                  <a16:creationId xmlns:a16="http://schemas.microsoft.com/office/drawing/2014/main" id="{1C5C4056-183A-4CED-9C8D-DD3BF2BF3AD5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19">
              <a:extLst>
                <a:ext uri="{FF2B5EF4-FFF2-40B4-BE49-F238E27FC236}">
                  <a16:creationId xmlns:a16="http://schemas.microsoft.com/office/drawing/2014/main" id="{9900602D-749B-4AB8-9A27-1B4D54EF3B1C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20">
              <a:extLst>
                <a:ext uri="{FF2B5EF4-FFF2-40B4-BE49-F238E27FC236}">
                  <a16:creationId xmlns:a16="http://schemas.microsoft.com/office/drawing/2014/main" id="{1C86CF7F-9870-4FA3-A01A-B80489B8EA31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21">
              <a:extLst>
                <a:ext uri="{FF2B5EF4-FFF2-40B4-BE49-F238E27FC236}">
                  <a16:creationId xmlns:a16="http://schemas.microsoft.com/office/drawing/2014/main" id="{7BFD9392-C1A7-442F-976B-552B83708557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22">
              <a:extLst>
                <a:ext uri="{FF2B5EF4-FFF2-40B4-BE49-F238E27FC236}">
                  <a16:creationId xmlns:a16="http://schemas.microsoft.com/office/drawing/2014/main" id="{2F5F9E5D-2AF8-46FD-952E-4AFD73293399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23">
              <a:extLst>
                <a:ext uri="{FF2B5EF4-FFF2-40B4-BE49-F238E27FC236}">
                  <a16:creationId xmlns:a16="http://schemas.microsoft.com/office/drawing/2014/main" id="{86FF9104-7603-4437-86E0-B5CF68092242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24">
              <a:extLst>
                <a:ext uri="{FF2B5EF4-FFF2-40B4-BE49-F238E27FC236}">
                  <a16:creationId xmlns:a16="http://schemas.microsoft.com/office/drawing/2014/main" id="{BA40B7B1-8955-46CD-A2A4-4AA2DE67C1CD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25">
              <a:extLst>
                <a:ext uri="{FF2B5EF4-FFF2-40B4-BE49-F238E27FC236}">
                  <a16:creationId xmlns:a16="http://schemas.microsoft.com/office/drawing/2014/main" id="{A7BB7842-2465-4D64-AA17-AE1FFF6E30CC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26">
              <a:extLst>
                <a:ext uri="{FF2B5EF4-FFF2-40B4-BE49-F238E27FC236}">
                  <a16:creationId xmlns:a16="http://schemas.microsoft.com/office/drawing/2014/main" id="{46EE3A70-9F2A-4E39-917D-FE971469A0B7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27">
              <a:extLst>
                <a:ext uri="{FF2B5EF4-FFF2-40B4-BE49-F238E27FC236}">
                  <a16:creationId xmlns:a16="http://schemas.microsoft.com/office/drawing/2014/main" id="{C7B71F22-8957-4BAD-AC08-C21DBE768A0B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28">
              <a:extLst>
                <a:ext uri="{FF2B5EF4-FFF2-40B4-BE49-F238E27FC236}">
                  <a16:creationId xmlns:a16="http://schemas.microsoft.com/office/drawing/2014/main" id="{AC295FDE-CA78-4394-BC8C-CB38672A4640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29">
              <a:extLst>
                <a:ext uri="{FF2B5EF4-FFF2-40B4-BE49-F238E27FC236}">
                  <a16:creationId xmlns:a16="http://schemas.microsoft.com/office/drawing/2014/main" id="{1240B717-1C3C-49E5-913C-3352DA70ED28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30">
              <a:extLst>
                <a:ext uri="{FF2B5EF4-FFF2-40B4-BE49-F238E27FC236}">
                  <a16:creationId xmlns:a16="http://schemas.microsoft.com/office/drawing/2014/main" id="{717978C1-D9B0-427B-8BF5-D0B24FCD363A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31">
              <a:extLst>
                <a:ext uri="{FF2B5EF4-FFF2-40B4-BE49-F238E27FC236}">
                  <a16:creationId xmlns:a16="http://schemas.microsoft.com/office/drawing/2014/main" id="{D5EA2957-84FC-43D7-A78D-93DAD56AB5E0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32">
              <a:extLst>
                <a:ext uri="{FF2B5EF4-FFF2-40B4-BE49-F238E27FC236}">
                  <a16:creationId xmlns:a16="http://schemas.microsoft.com/office/drawing/2014/main" id="{E6965FC2-E329-45AC-88F8-8810DE81E69C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33">
              <a:extLst>
                <a:ext uri="{FF2B5EF4-FFF2-40B4-BE49-F238E27FC236}">
                  <a16:creationId xmlns:a16="http://schemas.microsoft.com/office/drawing/2014/main" id="{24E909D5-FF86-43FF-B888-B97053A027C0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34">
              <a:extLst>
                <a:ext uri="{FF2B5EF4-FFF2-40B4-BE49-F238E27FC236}">
                  <a16:creationId xmlns:a16="http://schemas.microsoft.com/office/drawing/2014/main" id="{C2789609-617D-4C53-B70A-827AEAFE7F45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35">
              <a:extLst>
                <a:ext uri="{FF2B5EF4-FFF2-40B4-BE49-F238E27FC236}">
                  <a16:creationId xmlns:a16="http://schemas.microsoft.com/office/drawing/2014/main" id="{F5E0FB2B-43A8-4348-96A3-9855112878C2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36">
              <a:extLst>
                <a:ext uri="{FF2B5EF4-FFF2-40B4-BE49-F238E27FC236}">
                  <a16:creationId xmlns:a16="http://schemas.microsoft.com/office/drawing/2014/main" id="{3681B621-897D-4F1A-A4C9-A817E37AD599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37">
              <a:extLst>
                <a:ext uri="{FF2B5EF4-FFF2-40B4-BE49-F238E27FC236}">
                  <a16:creationId xmlns:a16="http://schemas.microsoft.com/office/drawing/2014/main" id="{96C8A667-2A21-4C2D-9082-B69B76CD832A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38">
              <a:extLst>
                <a:ext uri="{FF2B5EF4-FFF2-40B4-BE49-F238E27FC236}">
                  <a16:creationId xmlns:a16="http://schemas.microsoft.com/office/drawing/2014/main" id="{66C195CF-1D4D-464F-B126-010AA905CD06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39">
              <a:extLst>
                <a:ext uri="{FF2B5EF4-FFF2-40B4-BE49-F238E27FC236}">
                  <a16:creationId xmlns:a16="http://schemas.microsoft.com/office/drawing/2014/main" id="{D5924077-7630-44E3-B1B3-97616D21D057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40">
              <a:extLst>
                <a:ext uri="{FF2B5EF4-FFF2-40B4-BE49-F238E27FC236}">
                  <a16:creationId xmlns:a16="http://schemas.microsoft.com/office/drawing/2014/main" id="{285879EF-D59F-42A5-B088-79D9789AE1BA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41">
              <a:extLst>
                <a:ext uri="{FF2B5EF4-FFF2-40B4-BE49-F238E27FC236}">
                  <a16:creationId xmlns:a16="http://schemas.microsoft.com/office/drawing/2014/main" id="{2FF60DFB-3A7A-4041-A6CF-0251C38FF63B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42">
              <a:extLst>
                <a:ext uri="{FF2B5EF4-FFF2-40B4-BE49-F238E27FC236}">
                  <a16:creationId xmlns:a16="http://schemas.microsoft.com/office/drawing/2014/main" id="{3FB92954-C646-4E66-ADC6-28BE654250C9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43">
              <a:extLst>
                <a:ext uri="{FF2B5EF4-FFF2-40B4-BE49-F238E27FC236}">
                  <a16:creationId xmlns:a16="http://schemas.microsoft.com/office/drawing/2014/main" id="{FF6CBA1A-DB34-4053-990B-02FCD6730280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44">
              <a:extLst>
                <a:ext uri="{FF2B5EF4-FFF2-40B4-BE49-F238E27FC236}">
                  <a16:creationId xmlns:a16="http://schemas.microsoft.com/office/drawing/2014/main" id="{8CBF35DA-7BD7-472C-9EA8-BFDF8A70D179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45">
              <a:extLst>
                <a:ext uri="{FF2B5EF4-FFF2-40B4-BE49-F238E27FC236}">
                  <a16:creationId xmlns:a16="http://schemas.microsoft.com/office/drawing/2014/main" id="{B46EFC86-4787-4A4F-A585-CCB13E5C85EE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46">
              <a:extLst>
                <a:ext uri="{FF2B5EF4-FFF2-40B4-BE49-F238E27FC236}">
                  <a16:creationId xmlns:a16="http://schemas.microsoft.com/office/drawing/2014/main" id="{F2EE85DB-CCFD-4D9E-9AF1-A547A8BAA074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47">
              <a:extLst>
                <a:ext uri="{FF2B5EF4-FFF2-40B4-BE49-F238E27FC236}">
                  <a16:creationId xmlns:a16="http://schemas.microsoft.com/office/drawing/2014/main" id="{78309318-6925-4D69-A2A2-C2985F382226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48">
              <a:extLst>
                <a:ext uri="{FF2B5EF4-FFF2-40B4-BE49-F238E27FC236}">
                  <a16:creationId xmlns:a16="http://schemas.microsoft.com/office/drawing/2014/main" id="{B5C4D9F5-A137-4E0A-B272-55EF9405D321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49">
              <a:extLst>
                <a:ext uri="{FF2B5EF4-FFF2-40B4-BE49-F238E27FC236}">
                  <a16:creationId xmlns:a16="http://schemas.microsoft.com/office/drawing/2014/main" id="{F0557793-C256-4CA6-8010-3B3DA834377B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50">
              <a:extLst>
                <a:ext uri="{FF2B5EF4-FFF2-40B4-BE49-F238E27FC236}">
                  <a16:creationId xmlns:a16="http://schemas.microsoft.com/office/drawing/2014/main" id="{B09419E4-557B-46C1-89E0-553DC1EDE820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51">
              <a:extLst>
                <a:ext uri="{FF2B5EF4-FFF2-40B4-BE49-F238E27FC236}">
                  <a16:creationId xmlns:a16="http://schemas.microsoft.com/office/drawing/2014/main" id="{F1F72C5B-7934-4959-994A-E20E1C2F2884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52">
              <a:extLst>
                <a:ext uri="{FF2B5EF4-FFF2-40B4-BE49-F238E27FC236}">
                  <a16:creationId xmlns:a16="http://schemas.microsoft.com/office/drawing/2014/main" id="{8ABE7627-33F1-4797-A225-8CD2C16FA841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53">
              <a:extLst>
                <a:ext uri="{FF2B5EF4-FFF2-40B4-BE49-F238E27FC236}">
                  <a16:creationId xmlns:a16="http://schemas.microsoft.com/office/drawing/2014/main" id="{A6CCBB35-9EB6-4970-AF67-FF9A2E8FBC9B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54">
              <a:extLst>
                <a:ext uri="{FF2B5EF4-FFF2-40B4-BE49-F238E27FC236}">
                  <a16:creationId xmlns:a16="http://schemas.microsoft.com/office/drawing/2014/main" id="{E19771FF-80B7-43E2-B8E7-B8993BC4596A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55">
              <a:extLst>
                <a:ext uri="{FF2B5EF4-FFF2-40B4-BE49-F238E27FC236}">
                  <a16:creationId xmlns:a16="http://schemas.microsoft.com/office/drawing/2014/main" id="{0AC5A030-6F61-4ECF-80B8-D104149C65CD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56">
              <a:extLst>
                <a:ext uri="{FF2B5EF4-FFF2-40B4-BE49-F238E27FC236}">
                  <a16:creationId xmlns:a16="http://schemas.microsoft.com/office/drawing/2014/main" id="{C1B75FDA-9B78-4CA9-8615-F647B815E1DA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57">
              <a:extLst>
                <a:ext uri="{FF2B5EF4-FFF2-40B4-BE49-F238E27FC236}">
                  <a16:creationId xmlns:a16="http://schemas.microsoft.com/office/drawing/2014/main" id="{D725F762-BE51-4148-95D0-F2631A00B0A9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58">
              <a:extLst>
                <a:ext uri="{FF2B5EF4-FFF2-40B4-BE49-F238E27FC236}">
                  <a16:creationId xmlns:a16="http://schemas.microsoft.com/office/drawing/2014/main" id="{D4CD77D6-2442-4715-BE9A-0972D2F57EAB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59">
              <a:extLst>
                <a:ext uri="{FF2B5EF4-FFF2-40B4-BE49-F238E27FC236}">
                  <a16:creationId xmlns:a16="http://schemas.microsoft.com/office/drawing/2014/main" id="{E40F5274-3E7F-48AB-A43B-1E763CA1CEFC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60">
              <a:extLst>
                <a:ext uri="{FF2B5EF4-FFF2-40B4-BE49-F238E27FC236}">
                  <a16:creationId xmlns:a16="http://schemas.microsoft.com/office/drawing/2014/main" id="{FC844824-504F-4FBA-B7BD-C738432E7437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61">
              <a:extLst>
                <a:ext uri="{FF2B5EF4-FFF2-40B4-BE49-F238E27FC236}">
                  <a16:creationId xmlns:a16="http://schemas.microsoft.com/office/drawing/2014/main" id="{5F3A62F8-897A-44EC-827E-688F5564BE2E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62">
              <a:extLst>
                <a:ext uri="{FF2B5EF4-FFF2-40B4-BE49-F238E27FC236}">
                  <a16:creationId xmlns:a16="http://schemas.microsoft.com/office/drawing/2014/main" id="{0F4D4463-EA77-4DB5-9E79-4E6243F9569B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63">
              <a:extLst>
                <a:ext uri="{FF2B5EF4-FFF2-40B4-BE49-F238E27FC236}">
                  <a16:creationId xmlns:a16="http://schemas.microsoft.com/office/drawing/2014/main" id="{7D46348C-C899-4B6C-BC07-3EBC24CE9EA0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64">
              <a:extLst>
                <a:ext uri="{FF2B5EF4-FFF2-40B4-BE49-F238E27FC236}">
                  <a16:creationId xmlns:a16="http://schemas.microsoft.com/office/drawing/2014/main" id="{BE39EEBB-05F0-415A-A995-A6AD4C3D45E5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65">
              <a:extLst>
                <a:ext uri="{FF2B5EF4-FFF2-40B4-BE49-F238E27FC236}">
                  <a16:creationId xmlns:a16="http://schemas.microsoft.com/office/drawing/2014/main" id="{78B0A867-77C3-4F86-B870-9923F797C77E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66">
              <a:extLst>
                <a:ext uri="{FF2B5EF4-FFF2-40B4-BE49-F238E27FC236}">
                  <a16:creationId xmlns:a16="http://schemas.microsoft.com/office/drawing/2014/main" id="{B425E620-6CDF-4D02-AC7F-63657448C988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67">
              <a:extLst>
                <a:ext uri="{FF2B5EF4-FFF2-40B4-BE49-F238E27FC236}">
                  <a16:creationId xmlns:a16="http://schemas.microsoft.com/office/drawing/2014/main" id="{FE915DBF-23FD-495C-8AB0-ABB58D317D92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68">
              <a:extLst>
                <a:ext uri="{FF2B5EF4-FFF2-40B4-BE49-F238E27FC236}">
                  <a16:creationId xmlns:a16="http://schemas.microsoft.com/office/drawing/2014/main" id="{BA7C1918-400A-40F4-82DD-AA3169C576D6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69">
              <a:extLst>
                <a:ext uri="{FF2B5EF4-FFF2-40B4-BE49-F238E27FC236}">
                  <a16:creationId xmlns:a16="http://schemas.microsoft.com/office/drawing/2014/main" id="{ABC92E11-12A1-4B02-901C-80DD2B25A0AB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1" name="CompHeader">
            <a:extLst>
              <a:ext uri="{FF2B5EF4-FFF2-40B4-BE49-F238E27FC236}">
                <a16:creationId xmlns:a16="http://schemas.microsoft.com/office/drawing/2014/main" id="{678D9DF5-35DE-465F-B329-3D1DC6511350}"/>
              </a:ext>
            </a:extLst>
          </p:cNvPr>
          <p:cNvSpPr txBox="1"/>
          <p:nvPr/>
        </p:nvSpPr>
        <p:spPr>
          <a:xfrm>
            <a:off x="958851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12" name="Num1">
            <a:extLst>
              <a:ext uri="{FF2B5EF4-FFF2-40B4-BE49-F238E27FC236}">
                <a16:creationId xmlns:a16="http://schemas.microsoft.com/office/drawing/2014/main" id="{9E9911E7-538A-483A-A0AA-795356D5996C}"/>
              </a:ext>
            </a:extLst>
          </p:cNvPr>
          <p:cNvSpPr/>
          <p:nvPr/>
        </p:nvSpPr>
        <p:spPr>
          <a:xfrm>
            <a:off x="980440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13" name="Item1">
            <a:extLst>
              <a:ext uri="{FF2B5EF4-FFF2-40B4-BE49-F238E27FC236}">
                <a16:creationId xmlns:a16="http://schemas.microsoft.com/office/drawing/2014/main" id="{309751E9-EFFA-44CF-8A51-B6865ED4CBE8}"/>
              </a:ext>
            </a:extLst>
          </p:cNvPr>
          <p:cNvSpPr txBox="1"/>
          <p:nvPr/>
        </p:nvSpPr>
        <p:spPr>
          <a:xfrm>
            <a:off x="1733550" y="5639207"/>
            <a:ext cx="46370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Футболка оверсайз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LIBRA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14" name="Num2">
            <a:extLst>
              <a:ext uri="{FF2B5EF4-FFF2-40B4-BE49-F238E27FC236}">
                <a16:creationId xmlns:a16="http://schemas.microsoft.com/office/drawing/2014/main" id="{49157E54-1702-4E3B-A6F4-C7012FD08757}"/>
              </a:ext>
            </a:extLst>
          </p:cNvPr>
          <p:cNvSpPr/>
          <p:nvPr/>
        </p:nvSpPr>
        <p:spPr>
          <a:xfrm>
            <a:off x="980440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15" name="Item2">
            <a:extLst>
              <a:ext uri="{FF2B5EF4-FFF2-40B4-BE49-F238E27FC236}">
                <a16:creationId xmlns:a16="http://schemas.microsoft.com/office/drawing/2014/main" id="{015FFA99-EF5F-40D1-90B0-29007753A652}"/>
              </a:ext>
            </a:extLst>
          </p:cNvPr>
          <p:cNvSpPr txBox="1"/>
          <p:nvPr/>
        </p:nvSpPr>
        <p:spPr>
          <a:xfrm>
            <a:off x="1733551" y="6375807"/>
            <a:ext cx="540067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Ежедневник недатированный</a:t>
            </a:r>
          </a:p>
        </p:txBody>
      </p:sp>
      <p:sp>
        <p:nvSpPr>
          <p:cNvPr id="116" name="Num3">
            <a:extLst>
              <a:ext uri="{FF2B5EF4-FFF2-40B4-BE49-F238E27FC236}">
                <a16:creationId xmlns:a16="http://schemas.microsoft.com/office/drawing/2014/main" id="{3DA0A9DF-CB42-41AB-9558-01EDF521BD17}"/>
              </a:ext>
            </a:extLst>
          </p:cNvPr>
          <p:cNvSpPr/>
          <p:nvPr/>
        </p:nvSpPr>
        <p:spPr>
          <a:xfrm>
            <a:off x="980440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17" name="Item3">
            <a:extLst>
              <a:ext uri="{FF2B5EF4-FFF2-40B4-BE49-F238E27FC236}">
                <a16:creationId xmlns:a16="http://schemas.microsoft.com/office/drawing/2014/main" id="{9A14CF9A-BABD-4785-A089-E11EEE90FD69}"/>
              </a:ext>
            </a:extLst>
          </p:cNvPr>
          <p:cNvSpPr txBox="1"/>
          <p:nvPr/>
        </p:nvSpPr>
        <p:spPr>
          <a:xfrm>
            <a:off x="1733550" y="7118756"/>
            <a:ext cx="168433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Ручка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M1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18" name="Num4">
            <a:extLst>
              <a:ext uri="{FF2B5EF4-FFF2-40B4-BE49-F238E27FC236}">
                <a16:creationId xmlns:a16="http://schemas.microsoft.com/office/drawing/2014/main" id="{379D98CA-7B8B-40E0-8A27-105404E3FF36}"/>
              </a:ext>
            </a:extLst>
          </p:cNvPr>
          <p:cNvSpPr/>
          <p:nvPr/>
        </p:nvSpPr>
        <p:spPr>
          <a:xfrm>
            <a:off x="980440" y="77990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4</a:t>
            </a:r>
          </a:p>
        </p:txBody>
      </p:sp>
      <p:sp>
        <p:nvSpPr>
          <p:cNvPr id="119" name="Item4">
            <a:extLst>
              <a:ext uri="{FF2B5EF4-FFF2-40B4-BE49-F238E27FC236}">
                <a16:creationId xmlns:a16="http://schemas.microsoft.com/office/drawing/2014/main" id="{4150ACB5-4240-422A-B60A-D362BC153898}"/>
              </a:ext>
            </a:extLst>
          </p:cNvPr>
          <p:cNvSpPr txBox="1"/>
          <p:nvPr/>
        </p:nvSpPr>
        <p:spPr>
          <a:xfrm>
            <a:off x="1733551" y="7855356"/>
            <a:ext cx="382587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Подарочная коробка</a:t>
            </a:r>
          </a:p>
        </p:txBody>
      </p:sp>
      <p:sp>
        <p:nvSpPr>
          <p:cNvPr id="120" name="ColorsHeader">
            <a:extLst>
              <a:ext uri="{FF2B5EF4-FFF2-40B4-BE49-F238E27FC236}">
                <a16:creationId xmlns:a16="http://schemas.microsoft.com/office/drawing/2014/main" id="{A7ED0296-0B05-48DA-B949-DA4F2D5E2B96}"/>
              </a:ext>
            </a:extLst>
          </p:cNvPr>
          <p:cNvSpPr txBox="1"/>
          <p:nvPr/>
        </p:nvSpPr>
        <p:spPr>
          <a:xfrm>
            <a:off x="971550" y="9333382"/>
            <a:ext cx="1361440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1</a:t>
            </a:r>
          </a:p>
        </p:txBody>
      </p:sp>
      <p:sp>
        <p:nvSpPr>
          <p:cNvPr id="121" name="ThumbBox0">
            <a:extLst>
              <a:ext uri="{FF2B5EF4-FFF2-40B4-BE49-F238E27FC236}">
                <a16:creationId xmlns:a16="http://schemas.microsoft.com/office/drawing/2014/main" id="{525C62CC-9462-43F5-AF35-2267BC1F35A9}"/>
              </a:ext>
            </a:extLst>
          </p:cNvPr>
          <p:cNvSpPr/>
          <p:nvPr/>
        </p:nvSpPr>
        <p:spPr>
          <a:xfrm>
            <a:off x="981710" y="9881870"/>
            <a:ext cx="1879600" cy="187960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>
            <a:hlinkClick r:id="rId7" tooltip="бежевый"/>
            <a:extLst>
              <a:ext uri="{FF2B5EF4-FFF2-40B4-BE49-F238E27FC236}">
                <a16:creationId xmlns:a16="http://schemas.microsoft.com/office/drawing/2014/main" id="{D8868207-041B-492B-8A97-700E03B1E63F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10" y="9932670"/>
            <a:ext cx="1778000" cy="1778000"/>
          </a:xfrm>
          <a:prstGeom prst="rect">
            <a:avLst/>
          </a:prstGeom>
        </p:spPr>
      </p:pic>
      <p:sp>
        <p:nvSpPr>
          <p:cNvPr id="27" name="Овал 26">
            <a:extLst>
              <a:ext uri="{FF2B5EF4-FFF2-40B4-BE49-F238E27FC236}">
                <a16:creationId xmlns:a16="http://schemas.microsoft.com/office/drawing/2014/main" id="{4E42B8DE-B95A-4BE9-AF68-F6046E80BF89}"/>
              </a:ext>
            </a:extLst>
          </p:cNvPr>
          <p:cNvSpPr>
            <a:spLocks/>
          </p:cNvSpPr>
          <p:nvPr/>
        </p:nvSpPr>
        <p:spPr>
          <a:xfrm>
            <a:off x="3114040" y="10134600"/>
            <a:ext cx="355600" cy="355600"/>
          </a:xfrm>
          <a:prstGeom prst="ellipse">
            <a:avLst/>
          </a:prstGeom>
          <a:solidFill>
            <a:srgbClr val="EEE8AA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ColorName0">
            <a:hlinkClick r:id="rId7"/>
            <a:extLst>
              <a:ext uri="{FF2B5EF4-FFF2-40B4-BE49-F238E27FC236}">
                <a16:creationId xmlns:a16="http://schemas.microsoft.com/office/drawing/2014/main" id="{7F711012-7DA4-4F61-8D7E-58DC1A185486}"/>
              </a:ext>
            </a:extLst>
          </p:cNvPr>
          <p:cNvSpPr txBox="1"/>
          <p:nvPr/>
        </p:nvSpPr>
        <p:spPr>
          <a:xfrm>
            <a:off x="3108960" y="10642219"/>
            <a:ext cx="1676400" cy="3911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бежевый</a:t>
            </a:r>
          </a:p>
        </p:txBody>
      </p:sp>
      <p:sp>
        <p:nvSpPr>
          <p:cNvPr id="123" name="ColorArticle0">
            <a:hlinkClick r:id="rId7"/>
            <a:extLst>
              <a:ext uri="{FF2B5EF4-FFF2-40B4-BE49-F238E27FC236}">
                <a16:creationId xmlns:a16="http://schemas.microsoft.com/office/drawing/2014/main" id="{267D276E-12EA-4FD3-AE6A-2D82D30DA6E6}"/>
              </a:ext>
            </a:extLst>
          </p:cNvPr>
          <p:cNvSpPr txBox="1"/>
          <p:nvPr/>
        </p:nvSpPr>
        <p:spPr>
          <a:xfrm>
            <a:off x="3115310" y="11067669"/>
            <a:ext cx="1244600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39550/126</a:t>
            </a:r>
          </a:p>
        </p:txBody>
      </p:sp>
      <p:pic>
        <p:nvPicPr>
          <p:cNvPr id="125" name="Logo">
            <a:extLst>
              <a:ext uri="{FF2B5EF4-FFF2-40B4-BE49-F238E27FC236}">
                <a16:creationId xmlns:a16="http://schemas.microsoft.com/office/drawing/2014/main" id="{3ACD279A-8ED7-485D-9849-FE7AF3B1837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9490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5882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BgLeft">
            <a:extLst>
              <a:ext uri="{FF2B5EF4-FFF2-40B4-BE49-F238E27FC236}">
                <a16:creationId xmlns:a16="http://schemas.microsoft.com/office/drawing/2014/main" id="{D8A5613F-B70B-40AA-97F8-7C18B695EB9E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43000" y="0"/>
            <a:ext cx="10541000" cy="137160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35B4F07F-5F5E-4571-92A0-DC8F38956899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30" name="PerfStrip">
            <a:extLst>
              <a:ext uri="{FF2B5EF4-FFF2-40B4-BE49-F238E27FC236}">
                <a16:creationId xmlns:a16="http://schemas.microsoft.com/office/drawing/2014/main" id="{CFC540DE-C042-4AB3-AFF9-646D257C8AD6}"/>
              </a:ext>
            </a:extLst>
          </p:cNvPr>
          <p:cNvSpPr/>
          <p:nvPr/>
        </p:nvSpPr>
        <p:spPr>
          <a:xfrm flipH="1">
            <a:off x="13716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474A5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Kicker">
            <a:extLst>
              <a:ext uri="{FF2B5EF4-FFF2-40B4-BE49-F238E27FC236}">
                <a16:creationId xmlns:a16="http://schemas.microsoft.com/office/drawing/2014/main" id="{C63BABFD-F62B-49E1-8743-13C926F497C8}"/>
              </a:ext>
            </a:extLst>
          </p:cNvPr>
          <p:cNvSpPr txBox="1"/>
          <p:nvPr/>
        </p:nvSpPr>
        <p:spPr>
          <a:xfrm>
            <a:off x="14823439" y="878535"/>
            <a:ext cx="264699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pc="195">
                <a:solidFill>
                  <a:srgbClr val="333440"/>
                </a:solidFill>
                <a:latin typeface="Montserrat SemiBold" panose="00000700000000000000" pitchFamily="2" charset="-52"/>
              </a:rPr>
              <a:t>WELCOME PACKS</a:t>
            </a:r>
            <a:endParaRPr lang="ru-RU" spc="195">
              <a:solidFill>
                <a:srgbClr val="333440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32" name="Title">
            <a:hlinkClick r:id="rId5"/>
            <a:extLst>
              <a:ext uri="{FF2B5EF4-FFF2-40B4-BE49-F238E27FC236}">
                <a16:creationId xmlns:a16="http://schemas.microsoft.com/office/drawing/2014/main" id="{D7E4C930-48E3-4A99-8E5A-971D4C4A5CE3}"/>
              </a:ext>
            </a:extLst>
          </p:cNvPr>
          <p:cNvSpPr txBox="1"/>
          <p:nvPr/>
        </p:nvSpPr>
        <p:spPr>
          <a:xfrm>
            <a:off x="14814552" y="1360201"/>
            <a:ext cx="7777163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5320">
                <a:gradFill flip="none" rotWithShape="1">
                  <a:gsLst>
                    <a:gs pos="0">
                      <a:srgbClr val="474A55"/>
                    </a:gs>
                    <a:gs pos="100000">
                      <a:srgbClr val="17181D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SMART LUNCH PACK</a:t>
            </a:r>
            <a:endParaRPr lang="ru-RU" sz="5320">
              <a:gradFill flip="none" rotWithShape="1">
                <a:gsLst>
                  <a:gs pos="0">
                    <a:srgbClr val="474A55"/>
                  </a:gs>
                  <a:gs pos="100000">
                    <a:srgbClr val="17181D"/>
                  </a:gs>
                </a:gsLst>
                <a:lin ang="9060000" scaled="1"/>
                <a:tileRect/>
              </a:gradFill>
              <a:latin typeface="Montserrat ExtraBold" panose="00000900000000000000" pitchFamily="2" charset="-52"/>
            </a:endParaRPr>
          </a:p>
        </p:txBody>
      </p:sp>
      <p:pic>
        <p:nvPicPr>
          <p:cNvPr id="34" name="LinkPill">
            <a:hlinkClick r:id="rId5"/>
            <a:extLst>
              <a:ext uri="{FF2B5EF4-FFF2-40B4-BE49-F238E27FC236}">
                <a16:creationId xmlns:a16="http://schemas.microsoft.com/office/drawing/2014/main" id="{06912CC0-CA92-49B9-8907-E566E4B4B713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381250"/>
            <a:ext cx="3797300" cy="384810"/>
          </a:xfrm>
          <a:prstGeom prst="rect">
            <a:avLst/>
          </a:prstGeom>
        </p:spPr>
      </p:pic>
      <p:sp>
        <p:nvSpPr>
          <p:cNvPr id="35" name="LinkText">
            <a:hlinkClick r:id="rId5"/>
            <a:extLst>
              <a:ext uri="{FF2B5EF4-FFF2-40B4-BE49-F238E27FC236}">
                <a16:creationId xmlns:a16="http://schemas.microsoft.com/office/drawing/2014/main" id="{1CD4EBE2-A5A8-4715-B82B-B831E34787AA}"/>
              </a:ext>
            </a:extLst>
          </p:cNvPr>
          <p:cNvSpPr txBox="1"/>
          <p:nvPr/>
        </p:nvSpPr>
        <p:spPr>
          <a:xfrm>
            <a:off x="14814552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6" name="LinkArrow">
            <a:hlinkClick r:id="rId5"/>
            <a:extLst>
              <a:ext uri="{FF2B5EF4-FFF2-40B4-BE49-F238E27FC236}">
                <a16:creationId xmlns:a16="http://schemas.microsoft.com/office/drawing/2014/main" id="{D7EFCF3D-ED67-4E8F-8ABC-6FE0D6D35FC5}"/>
              </a:ext>
            </a:extLst>
          </p:cNvPr>
          <p:cNvSpPr/>
          <p:nvPr/>
        </p:nvSpPr>
        <p:spPr>
          <a:xfrm>
            <a:off x="17396461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Subtitle">
            <a:extLst>
              <a:ext uri="{FF2B5EF4-FFF2-40B4-BE49-F238E27FC236}">
                <a16:creationId xmlns:a16="http://schemas.microsoft.com/office/drawing/2014/main" id="{6C418A4F-B18E-404E-8F73-82F03A304D90}"/>
              </a:ext>
            </a:extLst>
          </p:cNvPr>
          <p:cNvSpPr txBox="1"/>
          <p:nvPr/>
        </p:nvSpPr>
        <p:spPr>
          <a:xfrm>
            <a:off x="14814552" y="3004769"/>
            <a:ext cx="4530725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Свежо, горячо, удобно!</a:t>
            </a:r>
          </a:p>
        </p:txBody>
      </p:sp>
      <p:grpSp>
        <p:nvGrpSpPr>
          <p:cNvPr id="108" name="DottedLine">
            <a:extLst>
              <a:ext uri="{FF2B5EF4-FFF2-40B4-BE49-F238E27FC236}">
                <a16:creationId xmlns:a16="http://schemas.microsoft.com/office/drawing/2014/main" id="{E5236051-5B26-4649-9CE8-9C2266930922}"/>
              </a:ext>
            </a:extLst>
          </p:cNvPr>
          <p:cNvGrpSpPr/>
          <p:nvPr/>
        </p:nvGrpSpPr>
        <p:grpSpPr>
          <a:xfrm>
            <a:off x="13907591" y="4341495"/>
            <a:ext cx="10476408" cy="21590"/>
            <a:chOff x="0" y="4341495"/>
            <a:chExt cx="10476408" cy="21590"/>
          </a:xfrm>
        </p:grpSpPr>
        <p:sp>
          <p:nvSpPr>
            <p:cNvPr id="38" name="dd0">
              <a:extLst>
                <a:ext uri="{FF2B5EF4-FFF2-40B4-BE49-F238E27FC236}">
                  <a16:creationId xmlns:a16="http://schemas.microsoft.com/office/drawing/2014/main" id="{D4DFBA72-7819-4259-835C-A8D2FEA51B45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dd1">
              <a:extLst>
                <a:ext uri="{FF2B5EF4-FFF2-40B4-BE49-F238E27FC236}">
                  <a16:creationId xmlns:a16="http://schemas.microsoft.com/office/drawing/2014/main" id="{048A964F-C181-4E00-8229-ECC68721B587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dd2">
              <a:extLst>
                <a:ext uri="{FF2B5EF4-FFF2-40B4-BE49-F238E27FC236}">
                  <a16:creationId xmlns:a16="http://schemas.microsoft.com/office/drawing/2014/main" id="{EAD3B328-1E0C-4DF5-9AE5-521916414886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dd3">
              <a:extLst>
                <a:ext uri="{FF2B5EF4-FFF2-40B4-BE49-F238E27FC236}">
                  <a16:creationId xmlns:a16="http://schemas.microsoft.com/office/drawing/2014/main" id="{CD3168BD-822A-45F9-9385-C8996B6711CB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4">
              <a:extLst>
                <a:ext uri="{FF2B5EF4-FFF2-40B4-BE49-F238E27FC236}">
                  <a16:creationId xmlns:a16="http://schemas.microsoft.com/office/drawing/2014/main" id="{5258E833-C60B-4020-989F-0B85737C3697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5">
              <a:extLst>
                <a:ext uri="{FF2B5EF4-FFF2-40B4-BE49-F238E27FC236}">
                  <a16:creationId xmlns:a16="http://schemas.microsoft.com/office/drawing/2014/main" id="{DC708BE1-5C27-4DC1-AB43-B7F1048E3061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dd6">
              <a:extLst>
                <a:ext uri="{FF2B5EF4-FFF2-40B4-BE49-F238E27FC236}">
                  <a16:creationId xmlns:a16="http://schemas.microsoft.com/office/drawing/2014/main" id="{98CDAFA7-0D97-4AAC-9B42-7525CAE4B5F0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7">
              <a:extLst>
                <a:ext uri="{FF2B5EF4-FFF2-40B4-BE49-F238E27FC236}">
                  <a16:creationId xmlns:a16="http://schemas.microsoft.com/office/drawing/2014/main" id="{46B367B1-E919-43A0-94A9-5BD1E5DC5EC8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8">
              <a:extLst>
                <a:ext uri="{FF2B5EF4-FFF2-40B4-BE49-F238E27FC236}">
                  <a16:creationId xmlns:a16="http://schemas.microsoft.com/office/drawing/2014/main" id="{63051BA5-1390-4B55-91E2-1ED9E179CFDA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9">
              <a:extLst>
                <a:ext uri="{FF2B5EF4-FFF2-40B4-BE49-F238E27FC236}">
                  <a16:creationId xmlns:a16="http://schemas.microsoft.com/office/drawing/2014/main" id="{EA75BCEA-2CDB-4C13-B990-0CE464724EEA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10">
              <a:extLst>
                <a:ext uri="{FF2B5EF4-FFF2-40B4-BE49-F238E27FC236}">
                  <a16:creationId xmlns:a16="http://schemas.microsoft.com/office/drawing/2014/main" id="{C4398C40-A1A2-42CF-B398-CD3B021E8BA0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11">
              <a:extLst>
                <a:ext uri="{FF2B5EF4-FFF2-40B4-BE49-F238E27FC236}">
                  <a16:creationId xmlns:a16="http://schemas.microsoft.com/office/drawing/2014/main" id="{E7328B8A-2D0E-48EA-87A1-65BB19C9C154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12">
              <a:extLst>
                <a:ext uri="{FF2B5EF4-FFF2-40B4-BE49-F238E27FC236}">
                  <a16:creationId xmlns:a16="http://schemas.microsoft.com/office/drawing/2014/main" id="{93174E57-5512-4D7B-9084-A202759F23E2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13">
              <a:extLst>
                <a:ext uri="{FF2B5EF4-FFF2-40B4-BE49-F238E27FC236}">
                  <a16:creationId xmlns:a16="http://schemas.microsoft.com/office/drawing/2014/main" id="{8B75E165-0246-4428-8B55-E84C3B3FB260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14">
              <a:extLst>
                <a:ext uri="{FF2B5EF4-FFF2-40B4-BE49-F238E27FC236}">
                  <a16:creationId xmlns:a16="http://schemas.microsoft.com/office/drawing/2014/main" id="{D8CA2561-8751-4116-A4BA-0957E94D885D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15">
              <a:extLst>
                <a:ext uri="{FF2B5EF4-FFF2-40B4-BE49-F238E27FC236}">
                  <a16:creationId xmlns:a16="http://schemas.microsoft.com/office/drawing/2014/main" id="{E0208AA5-874A-46C3-93D3-30237D00026B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16">
              <a:extLst>
                <a:ext uri="{FF2B5EF4-FFF2-40B4-BE49-F238E27FC236}">
                  <a16:creationId xmlns:a16="http://schemas.microsoft.com/office/drawing/2014/main" id="{77B272D8-205E-4D4A-8C10-E6BBDFC9CCDD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17">
              <a:extLst>
                <a:ext uri="{FF2B5EF4-FFF2-40B4-BE49-F238E27FC236}">
                  <a16:creationId xmlns:a16="http://schemas.microsoft.com/office/drawing/2014/main" id="{C586D2D1-516E-49E7-A8A4-4F59DCE2B9C2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8">
              <a:extLst>
                <a:ext uri="{FF2B5EF4-FFF2-40B4-BE49-F238E27FC236}">
                  <a16:creationId xmlns:a16="http://schemas.microsoft.com/office/drawing/2014/main" id="{3C89CCBE-68AC-434F-BA88-8F839533450B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19">
              <a:extLst>
                <a:ext uri="{FF2B5EF4-FFF2-40B4-BE49-F238E27FC236}">
                  <a16:creationId xmlns:a16="http://schemas.microsoft.com/office/drawing/2014/main" id="{7FEAC1E8-D63B-4A26-9D89-F6DA1143AB63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20">
              <a:extLst>
                <a:ext uri="{FF2B5EF4-FFF2-40B4-BE49-F238E27FC236}">
                  <a16:creationId xmlns:a16="http://schemas.microsoft.com/office/drawing/2014/main" id="{D6CD6BDE-CFA7-46C8-9DCF-0FD65406C29A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21">
              <a:extLst>
                <a:ext uri="{FF2B5EF4-FFF2-40B4-BE49-F238E27FC236}">
                  <a16:creationId xmlns:a16="http://schemas.microsoft.com/office/drawing/2014/main" id="{E5473415-367A-4529-AA52-63FD6AB31437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22">
              <a:extLst>
                <a:ext uri="{FF2B5EF4-FFF2-40B4-BE49-F238E27FC236}">
                  <a16:creationId xmlns:a16="http://schemas.microsoft.com/office/drawing/2014/main" id="{049D24D0-1218-4210-8487-D743DDEE2692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23">
              <a:extLst>
                <a:ext uri="{FF2B5EF4-FFF2-40B4-BE49-F238E27FC236}">
                  <a16:creationId xmlns:a16="http://schemas.microsoft.com/office/drawing/2014/main" id="{A21C2F30-7255-4F10-BE11-A305A3EF3805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24">
              <a:extLst>
                <a:ext uri="{FF2B5EF4-FFF2-40B4-BE49-F238E27FC236}">
                  <a16:creationId xmlns:a16="http://schemas.microsoft.com/office/drawing/2014/main" id="{AC9D730B-3FB7-4CD1-B13C-74E412B2E428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25">
              <a:extLst>
                <a:ext uri="{FF2B5EF4-FFF2-40B4-BE49-F238E27FC236}">
                  <a16:creationId xmlns:a16="http://schemas.microsoft.com/office/drawing/2014/main" id="{E61055CA-2CBE-488C-9316-E118DE74711E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26">
              <a:extLst>
                <a:ext uri="{FF2B5EF4-FFF2-40B4-BE49-F238E27FC236}">
                  <a16:creationId xmlns:a16="http://schemas.microsoft.com/office/drawing/2014/main" id="{CAAB2978-CFBA-4245-8737-FB6FDDFB3D77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27">
              <a:extLst>
                <a:ext uri="{FF2B5EF4-FFF2-40B4-BE49-F238E27FC236}">
                  <a16:creationId xmlns:a16="http://schemas.microsoft.com/office/drawing/2014/main" id="{F68C4EBD-2C08-4843-B485-5F1CDA055F9D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28">
              <a:extLst>
                <a:ext uri="{FF2B5EF4-FFF2-40B4-BE49-F238E27FC236}">
                  <a16:creationId xmlns:a16="http://schemas.microsoft.com/office/drawing/2014/main" id="{7B01A294-F695-47AB-B245-427A56F83FB3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29">
              <a:extLst>
                <a:ext uri="{FF2B5EF4-FFF2-40B4-BE49-F238E27FC236}">
                  <a16:creationId xmlns:a16="http://schemas.microsoft.com/office/drawing/2014/main" id="{4DD5863F-E5BC-4585-98EB-CADAD5FE1F18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30">
              <a:extLst>
                <a:ext uri="{FF2B5EF4-FFF2-40B4-BE49-F238E27FC236}">
                  <a16:creationId xmlns:a16="http://schemas.microsoft.com/office/drawing/2014/main" id="{AB29424F-2DA4-40FE-A6B0-863EAC93D1F8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31">
              <a:extLst>
                <a:ext uri="{FF2B5EF4-FFF2-40B4-BE49-F238E27FC236}">
                  <a16:creationId xmlns:a16="http://schemas.microsoft.com/office/drawing/2014/main" id="{385011DF-5BA3-42DC-A78C-12FECC47A936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32">
              <a:extLst>
                <a:ext uri="{FF2B5EF4-FFF2-40B4-BE49-F238E27FC236}">
                  <a16:creationId xmlns:a16="http://schemas.microsoft.com/office/drawing/2014/main" id="{4D007AA3-95AE-4E21-8D3C-F688C148B79D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33">
              <a:extLst>
                <a:ext uri="{FF2B5EF4-FFF2-40B4-BE49-F238E27FC236}">
                  <a16:creationId xmlns:a16="http://schemas.microsoft.com/office/drawing/2014/main" id="{C0582746-878E-4EA2-9DE5-7F149CB812C1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34">
              <a:extLst>
                <a:ext uri="{FF2B5EF4-FFF2-40B4-BE49-F238E27FC236}">
                  <a16:creationId xmlns:a16="http://schemas.microsoft.com/office/drawing/2014/main" id="{AA4C003B-142C-4FD3-8C64-F2000F857CC4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35">
              <a:extLst>
                <a:ext uri="{FF2B5EF4-FFF2-40B4-BE49-F238E27FC236}">
                  <a16:creationId xmlns:a16="http://schemas.microsoft.com/office/drawing/2014/main" id="{B19E9F9C-E640-4237-80CA-D1B6DAE84004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36">
              <a:extLst>
                <a:ext uri="{FF2B5EF4-FFF2-40B4-BE49-F238E27FC236}">
                  <a16:creationId xmlns:a16="http://schemas.microsoft.com/office/drawing/2014/main" id="{B72CF962-CA66-4423-8E57-555587CD8DF0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37">
              <a:extLst>
                <a:ext uri="{FF2B5EF4-FFF2-40B4-BE49-F238E27FC236}">
                  <a16:creationId xmlns:a16="http://schemas.microsoft.com/office/drawing/2014/main" id="{DE9AF778-D594-4218-8CE1-D958E48BADF9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38">
              <a:extLst>
                <a:ext uri="{FF2B5EF4-FFF2-40B4-BE49-F238E27FC236}">
                  <a16:creationId xmlns:a16="http://schemas.microsoft.com/office/drawing/2014/main" id="{458613E0-AD01-4B7D-B3D0-41B647722E48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39">
              <a:extLst>
                <a:ext uri="{FF2B5EF4-FFF2-40B4-BE49-F238E27FC236}">
                  <a16:creationId xmlns:a16="http://schemas.microsoft.com/office/drawing/2014/main" id="{7E7C2A5F-010D-4A94-AEF0-3545FC36C792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40">
              <a:extLst>
                <a:ext uri="{FF2B5EF4-FFF2-40B4-BE49-F238E27FC236}">
                  <a16:creationId xmlns:a16="http://schemas.microsoft.com/office/drawing/2014/main" id="{CBA1B05F-F987-40DE-8870-CFB8DFFA3A78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41">
              <a:extLst>
                <a:ext uri="{FF2B5EF4-FFF2-40B4-BE49-F238E27FC236}">
                  <a16:creationId xmlns:a16="http://schemas.microsoft.com/office/drawing/2014/main" id="{AF433E53-0F0C-42A4-9811-75A251832674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42">
              <a:extLst>
                <a:ext uri="{FF2B5EF4-FFF2-40B4-BE49-F238E27FC236}">
                  <a16:creationId xmlns:a16="http://schemas.microsoft.com/office/drawing/2014/main" id="{C6AB4138-DBC4-4CE0-B845-E518F89B865B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43">
              <a:extLst>
                <a:ext uri="{FF2B5EF4-FFF2-40B4-BE49-F238E27FC236}">
                  <a16:creationId xmlns:a16="http://schemas.microsoft.com/office/drawing/2014/main" id="{5340EB0B-4236-4D24-9CE9-525727D1F2F0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44">
              <a:extLst>
                <a:ext uri="{FF2B5EF4-FFF2-40B4-BE49-F238E27FC236}">
                  <a16:creationId xmlns:a16="http://schemas.microsoft.com/office/drawing/2014/main" id="{28BE7743-7386-400E-8379-ACEFE179EC0D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45">
              <a:extLst>
                <a:ext uri="{FF2B5EF4-FFF2-40B4-BE49-F238E27FC236}">
                  <a16:creationId xmlns:a16="http://schemas.microsoft.com/office/drawing/2014/main" id="{716B119F-BAB6-4FA9-9CE9-98564C0F644B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46">
              <a:extLst>
                <a:ext uri="{FF2B5EF4-FFF2-40B4-BE49-F238E27FC236}">
                  <a16:creationId xmlns:a16="http://schemas.microsoft.com/office/drawing/2014/main" id="{F16CE3B8-9479-4E50-B7C5-4D7DFE606157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47">
              <a:extLst>
                <a:ext uri="{FF2B5EF4-FFF2-40B4-BE49-F238E27FC236}">
                  <a16:creationId xmlns:a16="http://schemas.microsoft.com/office/drawing/2014/main" id="{E5AC18BA-E7E7-461F-A17D-B445E156A6F2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48">
              <a:extLst>
                <a:ext uri="{FF2B5EF4-FFF2-40B4-BE49-F238E27FC236}">
                  <a16:creationId xmlns:a16="http://schemas.microsoft.com/office/drawing/2014/main" id="{9526ADA4-8C50-4371-87D6-548182E23DFD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49">
              <a:extLst>
                <a:ext uri="{FF2B5EF4-FFF2-40B4-BE49-F238E27FC236}">
                  <a16:creationId xmlns:a16="http://schemas.microsoft.com/office/drawing/2014/main" id="{FE97858C-2B0B-403D-B1CF-32D0375CE0E6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50">
              <a:extLst>
                <a:ext uri="{FF2B5EF4-FFF2-40B4-BE49-F238E27FC236}">
                  <a16:creationId xmlns:a16="http://schemas.microsoft.com/office/drawing/2014/main" id="{E749AD9A-BB75-46B9-BD4B-C5D213A0E333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51">
              <a:extLst>
                <a:ext uri="{FF2B5EF4-FFF2-40B4-BE49-F238E27FC236}">
                  <a16:creationId xmlns:a16="http://schemas.microsoft.com/office/drawing/2014/main" id="{D786C2D4-CED2-4976-A1AA-2A4C78951719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52">
              <a:extLst>
                <a:ext uri="{FF2B5EF4-FFF2-40B4-BE49-F238E27FC236}">
                  <a16:creationId xmlns:a16="http://schemas.microsoft.com/office/drawing/2014/main" id="{9B22968B-1608-4F1A-BC26-67552326A698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53">
              <a:extLst>
                <a:ext uri="{FF2B5EF4-FFF2-40B4-BE49-F238E27FC236}">
                  <a16:creationId xmlns:a16="http://schemas.microsoft.com/office/drawing/2014/main" id="{4BF8DD86-DC20-4171-BCD4-C3F551DBDE0E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54">
              <a:extLst>
                <a:ext uri="{FF2B5EF4-FFF2-40B4-BE49-F238E27FC236}">
                  <a16:creationId xmlns:a16="http://schemas.microsoft.com/office/drawing/2014/main" id="{577D0A5F-DDAF-444C-8566-9D9AEF71E132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55">
              <a:extLst>
                <a:ext uri="{FF2B5EF4-FFF2-40B4-BE49-F238E27FC236}">
                  <a16:creationId xmlns:a16="http://schemas.microsoft.com/office/drawing/2014/main" id="{B0F29A59-EC78-4F27-AC76-F11ED28BC573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56">
              <a:extLst>
                <a:ext uri="{FF2B5EF4-FFF2-40B4-BE49-F238E27FC236}">
                  <a16:creationId xmlns:a16="http://schemas.microsoft.com/office/drawing/2014/main" id="{F0C1BFD2-8A45-4672-9E62-83EE19F77131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57">
              <a:extLst>
                <a:ext uri="{FF2B5EF4-FFF2-40B4-BE49-F238E27FC236}">
                  <a16:creationId xmlns:a16="http://schemas.microsoft.com/office/drawing/2014/main" id="{85E14060-5F64-4C85-AE03-22604084C1C4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58">
              <a:extLst>
                <a:ext uri="{FF2B5EF4-FFF2-40B4-BE49-F238E27FC236}">
                  <a16:creationId xmlns:a16="http://schemas.microsoft.com/office/drawing/2014/main" id="{C21C72D9-4090-4382-99C0-84C4E1FFD33A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59">
              <a:extLst>
                <a:ext uri="{FF2B5EF4-FFF2-40B4-BE49-F238E27FC236}">
                  <a16:creationId xmlns:a16="http://schemas.microsoft.com/office/drawing/2014/main" id="{F5A113EA-1A7F-46E6-93D6-F09011F5A012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60">
              <a:extLst>
                <a:ext uri="{FF2B5EF4-FFF2-40B4-BE49-F238E27FC236}">
                  <a16:creationId xmlns:a16="http://schemas.microsoft.com/office/drawing/2014/main" id="{AB8A897D-DF31-4CD8-B82A-6F931DDE9D51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61">
              <a:extLst>
                <a:ext uri="{FF2B5EF4-FFF2-40B4-BE49-F238E27FC236}">
                  <a16:creationId xmlns:a16="http://schemas.microsoft.com/office/drawing/2014/main" id="{317FD56D-C6BD-4542-BA07-9FB9F333442A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62">
              <a:extLst>
                <a:ext uri="{FF2B5EF4-FFF2-40B4-BE49-F238E27FC236}">
                  <a16:creationId xmlns:a16="http://schemas.microsoft.com/office/drawing/2014/main" id="{CA077BD2-A852-462C-9423-1B7AEE1267F0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63">
              <a:extLst>
                <a:ext uri="{FF2B5EF4-FFF2-40B4-BE49-F238E27FC236}">
                  <a16:creationId xmlns:a16="http://schemas.microsoft.com/office/drawing/2014/main" id="{BDF71F07-8F9B-4707-956F-52D5ADE8A050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64">
              <a:extLst>
                <a:ext uri="{FF2B5EF4-FFF2-40B4-BE49-F238E27FC236}">
                  <a16:creationId xmlns:a16="http://schemas.microsoft.com/office/drawing/2014/main" id="{541268A0-4228-4300-8B5F-9453AC4FE835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65">
              <a:extLst>
                <a:ext uri="{FF2B5EF4-FFF2-40B4-BE49-F238E27FC236}">
                  <a16:creationId xmlns:a16="http://schemas.microsoft.com/office/drawing/2014/main" id="{3F2D1D8D-C85D-4040-A75D-75E15CB746BC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66">
              <a:extLst>
                <a:ext uri="{FF2B5EF4-FFF2-40B4-BE49-F238E27FC236}">
                  <a16:creationId xmlns:a16="http://schemas.microsoft.com/office/drawing/2014/main" id="{79C5E671-A601-4D4A-90D6-6771848A2BF6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67">
              <a:extLst>
                <a:ext uri="{FF2B5EF4-FFF2-40B4-BE49-F238E27FC236}">
                  <a16:creationId xmlns:a16="http://schemas.microsoft.com/office/drawing/2014/main" id="{FE3DE9DC-50DF-4F09-B5B9-4A88DAB0A6D7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68">
              <a:extLst>
                <a:ext uri="{FF2B5EF4-FFF2-40B4-BE49-F238E27FC236}">
                  <a16:creationId xmlns:a16="http://schemas.microsoft.com/office/drawing/2014/main" id="{47F6770C-9E5A-4C0F-9A34-D4B2A0478484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69">
              <a:extLst>
                <a:ext uri="{FF2B5EF4-FFF2-40B4-BE49-F238E27FC236}">
                  <a16:creationId xmlns:a16="http://schemas.microsoft.com/office/drawing/2014/main" id="{C0F49342-0264-4027-B39E-7E2FFCAD064B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9" name="CompHeader">
            <a:extLst>
              <a:ext uri="{FF2B5EF4-FFF2-40B4-BE49-F238E27FC236}">
                <a16:creationId xmlns:a16="http://schemas.microsoft.com/office/drawing/2014/main" id="{690C049F-4130-44D8-8FD4-88DCA3D55501}"/>
              </a:ext>
            </a:extLst>
          </p:cNvPr>
          <p:cNvSpPr txBox="1"/>
          <p:nvPr/>
        </p:nvSpPr>
        <p:spPr>
          <a:xfrm>
            <a:off x="14801852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10" name="Num1">
            <a:extLst>
              <a:ext uri="{FF2B5EF4-FFF2-40B4-BE49-F238E27FC236}">
                <a16:creationId xmlns:a16="http://schemas.microsoft.com/office/drawing/2014/main" id="{04E74A91-6085-4E15-A058-09B43E851841}"/>
              </a:ext>
            </a:extLst>
          </p:cNvPr>
          <p:cNvSpPr/>
          <p:nvPr/>
        </p:nvSpPr>
        <p:spPr>
          <a:xfrm>
            <a:off x="14823439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11" name="Item1">
            <a:extLst>
              <a:ext uri="{FF2B5EF4-FFF2-40B4-BE49-F238E27FC236}">
                <a16:creationId xmlns:a16="http://schemas.microsoft.com/office/drawing/2014/main" id="{2EC54AC1-991B-4321-B6A2-119586D3B2F3}"/>
              </a:ext>
            </a:extLst>
          </p:cNvPr>
          <p:cNvSpPr txBox="1"/>
          <p:nvPr/>
        </p:nvSpPr>
        <p:spPr>
          <a:xfrm>
            <a:off x="15576552" y="5639207"/>
            <a:ext cx="535622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Термосумка из мягкого фетра</a:t>
            </a:r>
          </a:p>
        </p:txBody>
      </p:sp>
      <p:sp>
        <p:nvSpPr>
          <p:cNvPr id="112" name="Num2">
            <a:extLst>
              <a:ext uri="{FF2B5EF4-FFF2-40B4-BE49-F238E27FC236}">
                <a16:creationId xmlns:a16="http://schemas.microsoft.com/office/drawing/2014/main" id="{82C3C03D-EE4E-47B3-AFEA-7247E196374F}"/>
              </a:ext>
            </a:extLst>
          </p:cNvPr>
          <p:cNvSpPr/>
          <p:nvPr/>
        </p:nvSpPr>
        <p:spPr>
          <a:xfrm>
            <a:off x="14823439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13" name="Item2">
            <a:extLst>
              <a:ext uri="{FF2B5EF4-FFF2-40B4-BE49-F238E27FC236}">
                <a16:creationId xmlns:a16="http://schemas.microsoft.com/office/drawing/2014/main" id="{34537774-8E69-4C06-BC6B-0252743AC3CD}"/>
              </a:ext>
            </a:extLst>
          </p:cNvPr>
          <p:cNvSpPr txBox="1"/>
          <p:nvPr/>
        </p:nvSpPr>
        <p:spPr>
          <a:xfrm>
            <a:off x="15576550" y="6375807"/>
            <a:ext cx="686593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Ланч-бокс с герметичными крышками</a:t>
            </a:r>
          </a:p>
        </p:txBody>
      </p:sp>
      <p:sp>
        <p:nvSpPr>
          <p:cNvPr id="114" name="Num3">
            <a:extLst>
              <a:ext uri="{FF2B5EF4-FFF2-40B4-BE49-F238E27FC236}">
                <a16:creationId xmlns:a16="http://schemas.microsoft.com/office/drawing/2014/main" id="{3E08AB76-DC56-4FA3-9442-A83A3F783C69}"/>
              </a:ext>
            </a:extLst>
          </p:cNvPr>
          <p:cNvSpPr/>
          <p:nvPr/>
        </p:nvSpPr>
        <p:spPr>
          <a:xfrm>
            <a:off x="14823439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15" name="Item3">
            <a:extLst>
              <a:ext uri="{FF2B5EF4-FFF2-40B4-BE49-F238E27FC236}">
                <a16:creationId xmlns:a16="http://schemas.microsoft.com/office/drawing/2014/main" id="{44BA9B22-0034-4E1B-9AE0-8028D8A4410C}"/>
              </a:ext>
            </a:extLst>
          </p:cNvPr>
          <p:cNvSpPr txBox="1"/>
          <p:nvPr/>
        </p:nvSpPr>
        <p:spPr>
          <a:xfrm>
            <a:off x="15576550" y="7118756"/>
            <a:ext cx="51323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Бутылка для воды с носиком</a:t>
            </a:r>
          </a:p>
        </p:txBody>
      </p:sp>
      <p:sp>
        <p:nvSpPr>
          <p:cNvPr id="116" name="ColorsHeader">
            <a:extLst>
              <a:ext uri="{FF2B5EF4-FFF2-40B4-BE49-F238E27FC236}">
                <a16:creationId xmlns:a16="http://schemas.microsoft.com/office/drawing/2014/main" id="{AFCFA35C-8A84-44E1-93D4-D37B33EBEF11}"/>
              </a:ext>
            </a:extLst>
          </p:cNvPr>
          <p:cNvSpPr txBox="1"/>
          <p:nvPr/>
        </p:nvSpPr>
        <p:spPr>
          <a:xfrm>
            <a:off x="14814550" y="8596782"/>
            <a:ext cx="1361440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1</a:t>
            </a:r>
          </a:p>
        </p:txBody>
      </p:sp>
      <p:sp>
        <p:nvSpPr>
          <p:cNvPr id="117" name="ThumbBox0">
            <a:extLst>
              <a:ext uri="{FF2B5EF4-FFF2-40B4-BE49-F238E27FC236}">
                <a16:creationId xmlns:a16="http://schemas.microsoft.com/office/drawing/2014/main" id="{F34E0DCE-CAD0-4B93-94AE-321E9A324166}"/>
              </a:ext>
            </a:extLst>
          </p:cNvPr>
          <p:cNvSpPr/>
          <p:nvPr/>
        </p:nvSpPr>
        <p:spPr>
          <a:xfrm>
            <a:off x="14824711" y="91452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>
            <a:hlinkClick r:id="rId7" tooltip="серый"/>
            <a:extLst>
              <a:ext uri="{FF2B5EF4-FFF2-40B4-BE49-F238E27FC236}">
                <a16:creationId xmlns:a16="http://schemas.microsoft.com/office/drawing/2014/main" id="{AF39010F-B456-4261-9C0B-768C4FABC1CD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5511" y="9196070"/>
            <a:ext cx="1778000" cy="1778000"/>
          </a:xfrm>
          <a:prstGeom prst="rect">
            <a:avLst/>
          </a:prstGeom>
        </p:spPr>
      </p:pic>
      <p:sp>
        <p:nvSpPr>
          <p:cNvPr id="25" name="Овал 24">
            <a:extLst>
              <a:ext uri="{FF2B5EF4-FFF2-40B4-BE49-F238E27FC236}">
                <a16:creationId xmlns:a16="http://schemas.microsoft.com/office/drawing/2014/main" id="{8876E1F7-AA93-4AB1-BAD8-5D6D4EE37D9E}"/>
              </a:ext>
            </a:extLst>
          </p:cNvPr>
          <p:cNvSpPr>
            <a:spLocks/>
          </p:cNvSpPr>
          <p:nvPr/>
        </p:nvSpPr>
        <p:spPr>
          <a:xfrm>
            <a:off x="16957039" y="9398000"/>
            <a:ext cx="355600" cy="35560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ColorName0">
            <a:hlinkClick r:id="rId7"/>
            <a:extLst>
              <a:ext uri="{FF2B5EF4-FFF2-40B4-BE49-F238E27FC236}">
                <a16:creationId xmlns:a16="http://schemas.microsoft.com/office/drawing/2014/main" id="{0C59F625-700D-404A-8E2E-2F6EC4726767}"/>
              </a:ext>
            </a:extLst>
          </p:cNvPr>
          <p:cNvSpPr txBox="1"/>
          <p:nvPr/>
        </p:nvSpPr>
        <p:spPr>
          <a:xfrm>
            <a:off x="16951961" y="9905619"/>
            <a:ext cx="1211263" cy="3911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серый</a:t>
            </a:r>
          </a:p>
        </p:txBody>
      </p:sp>
      <p:sp>
        <p:nvSpPr>
          <p:cNvPr id="119" name="ColorArticle0">
            <a:hlinkClick r:id="rId7"/>
            <a:extLst>
              <a:ext uri="{FF2B5EF4-FFF2-40B4-BE49-F238E27FC236}">
                <a16:creationId xmlns:a16="http://schemas.microsoft.com/office/drawing/2014/main" id="{47B289F2-E647-4973-A802-B1F093C3CFEC}"/>
              </a:ext>
            </a:extLst>
          </p:cNvPr>
          <p:cNvSpPr txBox="1"/>
          <p:nvPr/>
        </p:nvSpPr>
        <p:spPr>
          <a:xfrm>
            <a:off x="16958311" y="10331069"/>
            <a:ext cx="781050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20514</a:t>
            </a:r>
          </a:p>
        </p:txBody>
      </p:sp>
      <p:pic>
        <p:nvPicPr>
          <p:cNvPr id="121" name="Logo">
            <a:extLst>
              <a:ext uri="{FF2B5EF4-FFF2-40B4-BE49-F238E27FC236}">
                <a16:creationId xmlns:a16="http://schemas.microsoft.com/office/drawing/2014/main" id="{C00C1040-CFC3-4716-8472-BA06372DDEC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842489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4573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gLeft">
            <a:extLst>
              <a:ext uri="{FF2B5EF4-FFF2-40B4-BE49-F238E27FC236}">
                <a16:creationId xmlns:a16="http://schemas.microsoft.com/office/drawing/2014/main" id="{5E300238-EF34-428D-A272-F063B657998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41000" cy="13716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53540A1-2A0F-44E2-82B5-09F2E09A3305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0"/>
            <a:ext cx="13716000" cy="13716000"/>
          </a:xfrm>
          <a:prstGeom prst="rect">
            <a:avLst/>
          </a:prstGeom>
        </p:spPr>
      </p:pic>
      <p:sp>
        <p:nvSpPr>
          <p:cNvPr id="25" name="PerfStrip">
            <a:extLst>
              <a:ext uri="{FF2B5EF4-FFF2-40B4-BE49-F238E27FC236}">
                <a16:creationId xmlns:a16="http://schemas.microsoft.com/office/drawing/2014/main" id="{A7BD1F0A-B92E-4767-8FF1-0E6215507B5C}"/>
              </a:ext>
            </a:extLst>
          </p:cNvPr>
          <p:cNvSpPr/>
          <p:nvPr/>
        </p:nvSpPr>
        <p:spPr>
          <a:xfrm>
            <a:off x="10541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B10F3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Kicker">
            <a:extLst>
              <a:ext uri="{FF2B5EF4-FFF2-40B4-BE49-F238E27FC236}">
                <a16:creationId xmlns:a16="http://schemas.microsoft.com/office/drawing/2014/main" id="{2897507A-CE71-478D-9E07-03C0FE7A770A}"/>
              </a:ext>
            </a:extLst>
          </p:cNvPr>
          <p:cNvSpPr txBox="1"/>
          <p:nvPr/>
        </p:nvSpPr>
        <p:spPr>
          <a:xfrm>
            <a:off x="980440" y="878535"/>
            <a:ext cx="264699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pc="195">
                <a:solidFill>
                  <a:srgbClr val="333440"/>
                </a:solidFill>
                <a:latin typeface="Montserrat SemiBold" panose="00000700000000000000" pitchFamily="2" charset="-52"/>
              </a:rPr>
              <a:t>WELCOME PACKS</a:t>
            </a:r>
            <a:endParaRPr lang="ru-RU" spc="195">
              <a:solidFill>
                <a:srgbClr val="333440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27" name="Title">
            <a:hlinkClick r:id="rId5"/>
            <a:extLst>
              <a:ext uri="{FF2B5EF4-FFF2-40B4-BE49-F238E27FC236}">
                <a16:creationId xmlns:a16="http://schemas.microsoft.com/office/drawing/2014/main" id="{1537CCB8-B17F-4063-B856-C946DAEF18E8}"/>
              </a:ext>
            </a:extLst>
          </p:cNvPr>
          <p:cNvSpPr txBox="1"/>
          <p:nvPr/>
        </p:nvSpPr>
        <p:spPr>
          <a:xfrm>
            <a:off x="971551" y="1360201"/>
            <a:ext cx="4822825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5320">
                <a:gradFill flip="none" rotWithShape="1">
                  <a:gsLst>
                    <a:gs pos="0">
                      <a:srgbClr val="B10F34"/>
                    </a:gs>
                    <a:gs pos="100000">
                      <a:srgbClr val="400A13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READYPACK</a:t>
            </a:r>
            <a:endParaRPr lang="ru-RU" sz="5320">
              <a:gradFill flip="none" rotWithShape="1">
                <a:gsLst>
                  <a:gs pos="0">
                    <a:srgbClr val="B10F34"/>
                  </a:gs>
                  <a:gs pos="100000">
                    <a:srgbClr val="400A13"/>
                  </a:gs>
                </a:gsLst>
                <a:lin ang="9060000" scaled="1"/>
                <a:tileRect/>
              </a:gradFill>
              <a:latin typeface="Montserrat ExtraBold" panose="00000900000000000000" pitchFamily="2" charset="-52"/>
            </a:endParaRPr>
          </a:p>
        </p:txBody>
      </p:sp>
      <p:pic>
        <p:nvPicPr>
          <p:cNvPr id="29" name="LinkPill">
            <a:hlinkClick r:id="rId5"/>
            <a:extLst>
              <a:ext uri="{FF2B5EF4-FFF2-40B4-BE49-F238E27FC236}">
                <a16:creationId xmlns:a16="http://schemas.microsoft.com/office/drawing/2014/main" id="{9F0A2729-75E3-421B-B402-87266EBA0E8D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250"/>
            <a:ext cx="3797300" cy="384810"/>
          </a:xfrm>
          <a:prstGeom prst="rect">
            <a:avLst/>
          </a:prstGeom>
        </p:spPr>
      </p:pic>
      <p:sp>
        <p:nvSpPr>
          <p:cNvPr id="30" name="LinkText">
            <a:hlinkClick r:id="rId5"/>
            <a:extLst>
              <a:ext uri="{FF2B5EF4-FFF2-40B4-BE49-F238E27FC236}">
                <a16:creationId xmlns:a16="http://schemas.microsoft.com/office/drawing/2014/main" id="{F346DA18-0E1C-44E6-8538-41769D4A6DA4}"/>
              </a:ext>
            </a:extLst>
          </p:cNvPr>
          <p:cNvSpPr txBox="1"/>
          <p:nvPr/>
        </p:nvSpPr>
        <p:spPr>
          <a:xfrm>
            <a:off x="971551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1" name="LinkArrow">
            <a:hlinkClick r:id="rId5"/>
            <a:extLst>
              <a:ext uri="{FF2B5EF4-FFF2-40B4-BE49-F238E27FC236}">
                <a16:creationId xmlns:a16="http://schemas.microsoft.com/office/drawing/2014/main" id="{A81CED99-87CB-4C0F-AE97-F3C88E06F3DD}"/>
              </a:ext>
            </a:extLst>
          </p:cNvPr>
          <p:cNvSpPr/>
          <p:nvPr/>
        </p:nvSpPr>
        <p:spPr>
          <a:xfrm>
            <a:off x="3553460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Subtitle">
            <a:extLst>
              <a:ext uri="{FF2B5EF4-FFF2-40B4-BE49-F238E27FC236}">
                <a16:creationId xmlns:a16="http://schemas.microsoft.com/office/drawing/2014/main" id="{F9201DA2-8395-4684-9E28-0AD043726D03}"/>
              </a:ext>
            </a:extLst>
          </p:cNvPr>
          <p:cNvSpPr txBox="1"/>
          <p:nvPr/>
        </p:nvSpPr>
        <p:spPr>
          <a:xfrm>
            <a:off x="971551" y="3004769"/>
            <a:ext cx="7432675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Готовый бизнес-сет для сотрудников,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участников конференций и саммитов.</a:t>
            </a:r>
          </a:p>
        </p:txBody>
      </p:sp>
      <p:grpSp>
        <p:nvGrpSpPr>
          <p:cNvPr id="121" name="DottedLine">
            <a:extLst>
              <a:ext uri="{FF2B5EF4-FFF2-40B4-BE49-F238E27FC236}">
                <a16:creationId xmlns:a16="http://schemas.microsoft.com/office/drawing/2014/main" id="{58EF3AF3-470F-43D4-8B50-7D973BA0C929}"/>
              </a:ext>
            </a:extLst>
          </p:cNvPr>
          <p:cNvGrpSpPr/>
          <p:nvPr/>
        </p:nvGrpSpPr>
        <p:grpSpPr>
          <a:xfrm>
            <a:off x="0" y="4341495"/>
            <a:ext cx="10476408" cy="21590"/>
            <a:chOff x="0" y="4341495"/>
            <a:chExt cx="10476408" cy="21590"/>
          </a:xfrm>
        </p:grpSpPr>
        <p:sp>
          <p:nvSpPr>
            <p:cNvPr id="33" name="dd0">
              <a:extLst>
                <a:ext uri="{FF2B5EF4-FFF2-40B4-BE49-F238E27FC236}">
                  <a16:creationId xmlns:a16="http://schemas.microsoft.com/office/drawing/2014/main" id="{EC03DF9C-308A-4DE7-8420-862EC2C6B060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dd1">
              <a:extLst>
                <a:ext uri="{FF2B5EF4-FFF2-40B4-BE49-F238E27FC236}">
                  <a16:creationId xmlns:a16="http://schemas.microsoft.com/office/drawing/2014/main" id="{E804247C-482E-4FD6-8FF5-2195B3393455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dd2">
              <a:extLst>
                <a:ext uri="{FF2B5EF4-FFF2-40B4-BE49-F238E27FC236}">
                  <a16:creationId xmlns:a16="http://schemas.microsoft.com/office/drawing/2014/main" id="{7380E729-EBBB-467D-957E-39C089B6216C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dd3">
              <a:extLst>
                <a:ext uri="{FF2B5EF4-FFF2-40B4-BE49-F238E27FC236}">
                  <a16:creationId xmlns:a16="http://schemas.microsoft.com/office/drawing/2014/main" id="{5A18323E-89E6-4617-A17D-D8DCF1782A98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dd4">
              <a:extLst>
                <a:ext uri="{FF2B5EF4-FFF2-40B4-BE49-F238E27FC236}">
                  <a16:creationId xmlns:a16="http://schemas.microsoft.com/office/drawing/2014/main" id="{AC1D81C6-9918-4AAC-A9E4-68117BA795F9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dd5">
              <a:extLst>
                <a:ext uri="{FF2B5EF4-FFF2-40B4-BE49-F238E27FC236}">
                  <a16:creationId xmlns:a16="http://schemas.microsoft.com/office/drawing/2014/main" id="{1209E244-F0CD-4CEE-BB90-FA200498422A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6">
              <a:extLst>
                <a:ext uri="{FF2B5EF4-FFF2-40B4-BE49-F238E27FC236}">
                  <a16:creationId xmlns:a16="http://schemas.microsoft.com/office/drawing/2014/main" id="{24D6ADE1-B5FE-4901-8C17-C036C8949AF5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7">
              <a:extLst>
                <a:ext uri="{FF2B5EF4-FFF2-40B4-BE49-F238E27FC236}">
                  <a16:creationId xmlns:a16="http://schemas.microsoft.com/office/drawing/2014/main" id="{1ACA3651-DA6E-4427-BD11-1C27DC3068C8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8">
              <a:extLst>
                <a:ext uri="{FF2B5EF4-FFF2-40B4-BE49-F238E27FC236}">
                  <a16:creationId xmlns:a16="http://schemas.microsoft.com/office/drawing/2014/main" id="{45915BF2-5306-4458-8522-F1AF5B6D0F1B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9">
              <a:extLst>
                <a:ext uri="{FF2B5EF4-FFF2-40B4-BE49-F238E27FC236}">
                  <a16:creationId xmlns:a16="http://schemas.microsoft.com/office/drawing/2014/main" id="{3AF19993-BA83-4D25-ACC3-D2CFB29BFFA7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10">
              <a:extLst>
                <a:ext uri="{FF2B5EF4-FFF2-40B4-BE49-F238E27FC236}">
                  <a16:creationId xmlns:a16="http://schemas.microsoft.com/office/drawing/2014/main" id="{26823594-3837-4F49-A691-B20C76FE73F3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11">
              <a:extLst>
                <a:ext uri="{FF2B5EF4-FFF2-40B4-BE49-F238E27FC236}">
                  <a16:creationId xmlns:a16="http://schemas.microsoft.com/office/drawing/2014/main" id="{56E489CA-3F40-4661-BC1A-FC95D9CCC228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12">
              <a:extLst>
                <a:ext uri="{FF2B5EF4-FFF2-40B4-BE49-F238E27FC236}">
                  <a16:creationId xmlns:a16="http://schemas.microsoft.com/office/drawing/2014/main" id="{AEE5D440-7BD3-4489-9B01-15BA8605D088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13">
              <a:extLst>
                <a:ext uri="{FF2B5EF4-FFF2-40B4-BE49-F238E27FC236}">
                  <a16:creationId xmlns:a16="http://schemas.microsoft.com/office/drawing/2014/main" id="{5E976A6F-F539-4EAB-AAB6-95ED3C5A09D0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14">
              <a:extLst>
                <a:ext uri="{FF2B5EF4-FFF2-40B4-BE49-F238E27FC236}">
                  <a16:creationId xmlns:a16="http://schemas.microsoft.com/office/drawing/2014/main" id="{4CEA4615-C754-485D-A9EE-C7F05F9DF4BE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15">
              <a:extLst>
                <a:ext uri="{FF2B5EF4-FFF2-40B4-BE49-F238E27FC236}">
                  <a16:creationId xmlns:a16="http://schemas.microsoft.com/office/drawing/2014/main" id="{7A52F542-FBB2-4D7B-A3EF-0B77F2DA0418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16">
              <a:extLst>
                <a:ext uri="{FF2B5EF4-FFF2-40B4-BE49-F238E27FC236}">
                  <a16:creationId xmlns:a16="http://schemas.microsoft.com/office/drawing/2014/main" id="{035A05AB-91AB-4DF7-AB10-1CE41C5B9C56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17">
              <a:extLst>
                <a:ext uri="{FF2B5EF4-FFF2-40B4-BE49-F238E27FC236}">
                  <a16:creationId xmlns:a16="http://schemas.microsoft.com/office/drawing/2014/main" id="{58191792-EF0A-446D-BAFF-4B8097043B91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18">
              <a:extLst>
                <a:ext uri="{FF2B5EF4-FFF2-40B4-BE49-F238E27FC236}">
                  <a16:creationId xmlns:a16="http://schemas.microsoft.com/office/drawing/2014/main" id="{E0356D56-7D52-4A4D-BD6E-86CE07C69E0F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19">
              <a:extLst>
                <a:ext uri="{FF2B5EF4-FFF2-40B4-BE49-F238E27FC236}">
                  <a16:creationId xmlns:a16="http://schemas.microsoft.com/office/drawing/2014/main" id="{EA67B01B-47A1-407F-AF79-BF786975DC1C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20">
              <a:extLst>
                <a:ext uri="{FF2B5EF4-FFF2-40B4-BE49-F238E27FC236}">
                  <a16:creationId xmlns:a16="http://schemas.microsoft.com/office/drawing/2014/main" id="{97A24672-2413-440F-82D9-0369DF8DAF59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21">
              <a:extLst>
                <a:ext uri="{FF2B5EF4-FFF2-40B4-BE49-F238E27FC236}">
                  <a16:creationId xmlns:a16="http://schemas.microsoft.com/office/drawing/2014/main" id="{E45D2503-CB1A-46E6-BF6C-49D7E24A5418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22">
              <a:extLst>
                <a:ext uri="{FF2B5EF4-FFF2-40B4-BE49-F238E27FC236}">
                  <a16:creationId xmlns:a16="http://schemas.microsoft.com/office/drawing/2014/main" id="{286FEFDB-4FC7-433D-8A2C-986894ACC679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23">
              <a:extLst>
                <a:ext uri="{FF2B5EF4-FFF2-40B4-BE49-F238E27FC236}">
                  <a16:creationId xmlns:a16="http://schemas.microsoft.com/office/drawing/2014/main" id="{F738C06D-0376-44EE-906B-72C2B43526AB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24">
              <a:extLst>
                <a:ext uri="{FF2B5EF4-FFF2-40B4-BE49-F238E27FC236}">
                  <a16:creationId xmlns:a16="http://schemas.microsoft.com/office/drawing/2014/main" id="{D87DB304-CF15-473E-A6DB-165C2F8FCCF5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25">
              <a:extLst>
                <a:ext uri="{FF2B5EF4-FFF2-40B4-BE49-F238E27FC236}">
                  <a16:creationId xmlns:a16="http://schemas.microsoft.com/office/drawing/2014/main" id="{310F94C6-7176-4956-A9AB-98D3B250899B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26">
              <a:extLst>
                <a:ext uri="{FF2B5EF4-FFF2-40B4-BE49-F238E27FC236}">
                  <a16:creationId xmlns:a16="http://schemas.microsoft.com/office/drawing/2014/main" id="{34E82357-9432-4D7F-BBC4-F0A5E0809017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27">
              <a:extLst>
                <a:ext uri="{FF2B5EF4-FFF2-40B4-BE49-F238E27FC236}">
                  <a16:creationId xmlns:a16="http://schemas.microsoft.com/office/drawing/2014/main" id="{6EE3FCAF-1F2B-4855-A466-952D520FD1AE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28">
              <a:extLst>
                <a:ext uri="{FF2B5EF4-FFF2-40B4-BE49-F238E27FC236}">
                  <a16:creationId xmlns:a16="http://schemas.microsoft.com/office/drawing/2014/main" id="{C2B239E4-77E4-478B-8541-CA4C02EBD1DD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29">
              <a:extLst>
                <a:ext uri="{FF2B5EF4-FFF2-40B4-BE49-F238E27FC236}">
                  <a16:creationId xmlns:a16="http://schemas.microsoft.com/office/drawing/2014/main" id="{98FE12B2-BFE7-4745-AA77-70EE354EC014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30">
              <a:extLst>
                <a:ext uri="{FF2B5EF4-FFF2-40B4-BE49-F238E27FC236}">
                  <a16:creationId xmlns:a16="http://schemas.microsoft.com/office/drawing/2014/main" id="{EA7AD641-53F4-4911-ACA8-9DEC1CEFC29E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31">
              <a:extLst>
                <a:ext uri="{FF2B5EF4-FFF2-40B4-BE49-F238E27FC236}">
                  <a16:creationId xmlns:a16="http://schemas.microsoft.com/office/drawing/2014/main" id="{D8AA4617-5DE3-4589-B04D-002233162CF7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32">
              <a:extLst>
                <a:ext uri="{FF2B5EF4-FFF2-40B4-BE49-F238E27FC236}">
                  <a16:creationId xmlns:a16="http://schemas.microsoft.com/office/drawing/2014/main" id="{8440E971-7DB9-42E7-997A-194B28CC282A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33">
              <a:extLst>
                <a:ext uri="{FF2B5EF4-FFF2-40B4-BE49-F238E27FC236}">
                  <a16:creationId xmlns:a16="http://schemas.microsoft.com/office/drawing/2014/main" id="{7CC1D07D-0F82-47F9-AE79-5DE2E47FF1B3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34">
              <a:extLst>
                <a:ext uri="{FF2B5EF4-FFF2-40B4-BE49-F238E27FC236}">
                  <a16:creationId xmlns:a16="http://schemas.microsoft.com/office/drawing/2014/main" id="{68B85788-BA6F-4DCB-A048-4B7C1036AABB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35">
              <a:extLst>
                <a:ext uri="{FF2B5EF4-FFF2-40B4-BE49-F238E27FC236}">
                  <a16:creationId xmlns:a16="http://schemas.microsoft.com/office/drawing/2014/main" id="{94284D6B-9C12-4775-BFF6-B909947F32DC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36">
              <a:extLst>
                <a:ext uri="{FF2B5EF4-FFF2-40B4-BE49-F238E27FC236}">
                  <a16:creationId xmlns:a16="http://schemas.microsoft.com/office/drawing/2014/main" id="{C3038193-845D-4FF6-A5F1-40ED39646C2B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37">
              <a:extLst>
                <a:ext uri="{FF2B5EF4-FFF2-40B4-BE49-F238E27FC236}">
                  <a16:creationId xmlns:a16="http://schemas.microsoft.com/office/drawing/2014/main" id="{C8476D1B-238B-486D-9A42-2F92BB0B2D82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38">
              <a:extLst>
                <a:ext uri="{FF2B5EF4-FFF2-40B4-BE49-F238E27FC236}">
                  <a16:creationId xmlns:a16="http://schemas.microsoft.com/office/drawing/2014/main" id="{D4AE786F-9AAE-4C21-A808-AC5B650DBF69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39">
              <a:extLst>
                <a:ext uri="{FF2B5EF4-FFF2-40B4-BE49-F238E27FC236}">
                  <a16:creationId xmlns:a16="http://schemas.microsoft.com/office/drawing/2014/main" id="{AEB89751-489B-4FF6-96ED-EC5CCF157477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40">
              <a:extLst>
                <a:ext uri="{FF2B5EF4-FFF2-40B4-BE49-F238E27FC236}">
                  <a16:creationId xmlns:a16="http://schemas.microsoft.com/office/drawing/2014/main" id="{E06DBC5D-DC8C-4388-9806-70277CC3C935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41">
              <a:extLst>
                <a:ext uri="{FF2B5EF4-FFF2-40B4-BE49-F238E27FC236}">
                  <a16:creationId xmlns:a16="http://schemas.microsoft.com/office/drawing/2014/main" id="{A7F914B2-18FB-42C9-99D3-5C5819C34DD7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42">
              <a:extLst>
                <a:ext uri="{FF2B5EF4-FFF2-40B4-BE49-F238E27FC236}">
                  <a16:creationId xmlns:a16="http://schemas.microsoft.com/office/drawing/2014/main" id="{65DD301C-CC4D-4A31-A3B9-2D90D14BA274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43">
              <a:extLst>
                <a:ext uri="{FF2B5EF4-FFF2-40B4-BE49-F238E27FC236}">
                  <a16:creationId xmlns:a16="http://schemas.microsoft.com/office/drawing/2014/main" id="{3FC35EFE-F268-409E-BA06-39ABB47B81B3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44">
              <a:extLst>
                <a:ext uri="{FF2B5EF4-FFF2-40B4-BE49-F238E27FC236}">
                  <a16:creationId xmlns:a16="http://schemas.microsoft.com/office/drawing/2014/main" id="{CE5CA821-1808-45C0-B404-07D77E3D44DC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45">
              <a:extLst>
                <a:ext uri="{FF2B5EF4-FFF2-40B4-BE49-F238E27FC236}">
                  <a16:creationId xmlns:a16="http://schemas.microsoft.com/office/drawing/2014/main" id="{AE568C77-A3F5-40EF-8526-06ADAAFE5E62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46">
              <a:extLst>
                <a:ext uri="{FF2B5EF4-FFF2-40B4-BE49-F238E27FC236}">
                  <a16:creationId xmlns:a16="http://schemas.microsoft.com/office/drawing/2014/main" id="{6E8EB38F-C818-480E-972B-0D50500AD2EC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47">
              <a:extLst>
                <a:ext uri="{FF2B5EF4-FFF2-40B4-BE49-F238E27FC236}">
                  <a16:creationId xmlns:a16="http://schemas.microsoft.com/office/drawing/2014/main" id="{4FC0E77C-55AB-439D-9746-E96CADF2DF21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48">
              <a:extLst>
                <a:ext uri="{FF2B5EF4-FFF2-40B4-BE49-F238E27FC236}">
                  <a16:creationId xmlns:a16="http://schemas.microsoft.com/office/drawing/2014/main" id="{28FED622-E8F1-45FC-B907-93818338DC04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49">
              <a:extLst>
                <a:ext uri="{FF2B5EF4-FFF2-40B4-BE49-F238E27FC236}">
                  <a16:creationId xmlns:a16="http://schemas.microsoft.com/office/drawing/2014/main" id="{B6CDD704-B0B2-4CE7-B869-7738B691E12E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50">
              <a:extLst>
                <a:ext uri="{FF2B5EF4-FFF2-40B4-BE49-F238E27FC236}">
                  <a16:creationId xmlns:a16="http://schemas.microsoft.com/office/drawing/2014/main" id="{4679AEA6-FC46-46DA-9407-CE7CA8E81A28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51">
              <a:extLst>
                <a:ext uri="{FF2B5EF4-FFF2-40B4-BE49-F238E27FC236}">
                  <a16:creationId xmlns:a16="http://schemas.microsoft.com/office/drawing/2014/main" id="{975A40CE-A0C7-44BB-BF35-F02193DD1604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52">
              <a:extLst>
                <a:ext uri="{FF2B5EF4-FFF2-40B4-BE49-F238E27FC236}">
                  <a16:creationId xmlns:a16="http://schemas.microsoft.com/office/drawing/2014/main" id="{DE97A2FD-0D66-4D96-A0AF-CE1AAF4FDC9A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53">
              <a:extLst>
                <a:ext uri="{FF2B5EF4-FFF2-40B4-BE49-F238E27FC236}">
                  <a16:creationId xmlns:a16="http://schemas.microsoft.com/office/drawing/2014/main" id="{973297CB-87C8-4308-A928-8AFEF0A2F368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54">
              <a:extLst>
                <a:ext uri="{FF2B5EF4-FFF2-40B4-BE49-F238E27FC236}">
                  <a16:creationId xmlns:a16="http://schemas.microsoft.com/office/drawing/2014/main" id="{216A820E-C79A-4714-8111-41B7A892C8E6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55">
              <a:extLst>
                <a:ext uri="{FF2B5EF4-FFF2-40B4-BE49-F238E27FC236}">
                  <a16:creationId xmlns:a16="http://schemas.microsoft.com/office/drawing/2014/main" id="{82C4E4B6-B3EB-4665-BB78-30B3DA69B484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56">
              <a:extLst>
                <a:ext uri="{FF2B5EF4-FFF2-40B4-BE49-F238E27FC236}">
                  <a16:creationId xmlns:a16="http://schemas.microsoft.com/office/drawing/2014/main" id="{94B747F6-B285-4C7A-B830-2E9F522F0CED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57">
              <a:extLst>
                <a:ext uri="{FF2B5EF4-FFF2-40B4-BE49-F238E27FC236}">
                  <a16:creationId xmlns:a16="http://schemas.microsoft.com/office/drawing/2014/main" id="{314EBA6E-A462-4811-BAA4-A48CC193E92C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58">
              <a:extLst>
                <a:ext uri="{FF2B5EF4-FFF2-40B4-BE49-F238E27FC236}">
                  <a16:creationId xmlns:a16="http://schemas.microsoft.com/office/drawing/2014/main" id="{94C35D96-95D5-424A-AF5F-53D2AB4D5BC7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59">
              <a:extLst>
                <a:ext uri="{FF2B5EF4-FFF2-40B4-BE49-F238E27FC236}">
                  <a16:creationId xmlns:a16="http://schemas.microsoft.com/office/drawing/2014/main" id="{26200BE6-A065-430E-A132-899ABFCFCF56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60">
              <a:extLst>
                <a:ext uri="{FF2B5EF4-FFF2-40B4-BE49-F238E27FC236}">
                  <a16:creationId xmlns:a16="http://schemas.microsoft.com/office/drawing/2014/main" id="{25FE8F3E-72E0-4EA7-B6DC-4399669D1708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61">
              <a:extLst>
                <a:ext uri="{FF2B5EF4-FFF2-40B4-BE49-F238E27FC236}">
                  <a16:creationId xmlns:a16="http://schemas.microsoft.com/office/drawing/2014/main" id="{E790B667-89F7-4DDB-954A-A14376E96CE7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62">
              <a:extLst>
                <a:ext uri="{FF2B5EF4-FFF2-40B4-BE49-F238E27FC236}">
                  <a16:creationId xmlns:a16="http://schemas.microsoft.com/office/drawing/2014/main" id="{B1031142-23A4-4DB9-80D1-CBF293C512D2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dd63">
              <a:extLst>
                <a:ext uri="{FF2B5EF4-FFF2-40B4-BE49-F238E27FC236}">
                  <a16:creationId xmlns:a16="http://schemas.microsoft.com/office/drawing/2014/main" id="{D212FFF6-7C0A-41B4-92AD-4F38658D3905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dd64">
              <a:extLst>
                <a:ext uri="{FF2B5EF4-FFF2-40B4-BE49-F238E27FC236}">
                  <a16:creationId xmlns:a16="http://schemas.microsoft.com/office/drawing/2014/main" id="{793E807B-058B-4602-AA74-E2B93531DF18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dd65">
              <a:extLst>
                <a:ext uri="{FF2B5EF4-FFF2-40B4-BE49-F238E27FC236}">
                  <a16:creationId xmlns:a16="http://schemas.microsoft.com/office/drawing/2014/main" id="{D554196F-1F20-445C-8AD2-109D06C44F1A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7" name="dd66">
              <a:extLst>
                <a:ext uri="{FF2B5EF4-FFF2-40B4-BE49-F238E27FC236}">
                  <a16:creationId xmlns:a16="http://schemas.microsoft.com/office/drawing/2014/main" id="{D259B67A-7071-4397-A8DB-B893DDF034F5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dd67">
              <a:extLst>
                <a:ext uri="{FF2B5EF4-FFF2-40B4-BE49-F238E27FC236}">
                  <a16:creationId xmlns:a16="http://schemas.microsoft.com/office/drawing/2014/main" id="{6FA41DE8-0792-4D93-9EFB-E5BCC0155CA4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dd68">
              <a:extLst>
                <a:ext uri="{FF2B5EF4-FFF2-40B4-BE49-F238E27FC236}">
                  <a16:creationId xmlns:a16="http://schemas.microsoft.com/office/drawing/2014/main" id="{D7336A5A-8C66-4217-AD6F-30168184985F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dd69">
              <a:extLst>
                <a:ext uri="{FF2B5EF4-FFF2-40B4-BE49-F238E27FC236}">
                  <a16:creationId xmlns:a16="http://schemas.microsoft.com/office/drawing/2014/main" id="{4F7B7451-840B-4CE5-B2BA-F884E527F688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2" name="CompHeader">
            <a:extLst>
              <a:ext uri="{FF2B5EF4-FFF2-40B4-BE49-F238E27FC236}">
                <a16:creationId xmlns:a16="http://schemas.microsoft.com/office/drawing/2014/main" id="{0F59630C-FF98-41E6-94AC-8C7A41816A03}"/>
              </a:ext>
            </a:extLst>
          </p:cNvPr>
          <p:cNvSpPr txBox="1"/>
          <p:nvPr/>
        </p:nvSpPr>
        <p:spPr>
          <a:xfrm>
            <a:off x="958851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23" name="Num1">
            <a:extLst>
              <a:ext uri="{FF2B5EF4-FFF2-40B4-BE49-F238E27FC236}">
                <a16:creationId xmlns:a16="http://schemas.microsoft.com/office/drawing/2014/main" id="{DD155D0E-99C4-48A2-ADFF-2816BB28B60B}"/>
              </a:ext>
            </a:extLst>
          </p:cNvPr>
          <p:cNvSpPr/>
          <p:nvPr/>
        </p:nvSpPr>
        <p:spPr>
          <a:xfrm>
            <a:off x="980440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24" name="Item1">
            <a:extLst>
              <a:ext uri="{FF2B5EF4-FFF2-40B4-BE49-F238E27FC236}">
                <a16:creationId xmlns:a16="http://schemas.microsoft.com/office/drawing/2014/main" id="{E61140F6-3504-407C-ADA2-5073CD2B7C95}"/>
              </a:ext>
            </a:extLst>
          </p:cNvPr>
          <p:cNvSpPr txBox="1"/>
          <p:nvPr/>
        </p:nvSpPr>
        <p:spPr>
          <a:xfrm>
            <a:off x="1733551" y="5639207"/>
            <a:ext cx="602932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Рюкзак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BAG&amp;FLY </a:t>
            </a:r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с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USB-</a:t>
            </a:r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разъёмом</a:t>
            </a:r>
          </a:p>
        </p:txBody>
      </p:sp>
      <p:sp>
        <p:nvSpPr>
          <p:cNvPr id="125" name="Num2">
            <a:extLst>
              <a:ext uri="{FF2B5EF4-FFF2-40B4-BE49-F238E27FC236}">
                <a16:creationId xmlns:a16="http://schemas.microsoft.com/office/drawing/2014/main" id="{AE62BBEA-9134-43C5-87C3-431CABC61247}"/>
              </a:ext>
            </a:extLst>
          </p:cNvPr>
          <p:cNvSpPr/>
          <p:nvPr/>
        </p:nvSpPr>
        <p:spPr>
          <a:xfrm>
            <a:off x="980440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26" name="Item2">
            <a:extLst>
              <a:ext uri="{FF2B5EF4-FFF2-40B4-BE49-F238E27FC236}">
                <a16:creationId xmlns:a16="http://schemas.microsoft.com/office/drawing/2014/main" id="{0389E29D-639F-4C7C-906B-BF63CCCEB497}"/>
              </a:ext>
            </a:extLst>
          </p:cNvPr>
          <p:cNvSpPr txBox="1"/>
          <p:nvPr/>
        </p:nvSpPr>
        <p:spPr>
          <a:xfrm>
            <a:off x="1733550" y="6375807"/>
            <a:ext cx="463550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Ежедневник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SIMPLY FIRM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27" name="Num3">
            <a:extLst>
              <a:ext uri="{FF2B5EF4-FFF2-40B4-BE49-F238E27FC236}">
                <a16:creationId xmlns:a16="http://schemas.microsoft.com/office/drawing/2014/main" id="{D80DEBFF-94B7-4153-A621-01B5A7BEA0BA}"/>
              </a:ext>
            </a:extLst>
          </p:cNvPr>
          <p:cNvSpPr/>
          <p:nvPr/>
        </p:nvSpPr>
        <p:spPr>
          <a:xfrm>
            <a:off x="980440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28" name="Item3">
            <a:extLst>
              <a:ext uri="{FF2B5EF4-FFF2-40B4-BE49-F238E27FC236}">
                <a16:creationId xmlns:a16="http://schemas.microsoft.com/office/drawing/2014/main" id="{E8935EC0-D035-4413-B852-2C338134BE6E}"/>
              </a:ext>
            </a:extLst>
          </p:cNvPr>
          <p:cNvSpPr txBox="1"/>
          <p:nvPr/>
        </p:nvSpPr>
        <p:spPr>
          <a:xfrm>
            <a:off x="1733551" y="7118756"/>
            <a:ext cx="522287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Ручка GLOSSY GUN soft touch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29" name="ColorsHeader">
            <a:extLst>
              <a:ext uri="{FF2B5EF4-FFF2-40B4-BE49-F238E27FC236}">
                <a16:creationId xmlns:a16="http://schemas.microsoft.com/office/drawing/2014/main" id="{984983EA-15BF-49E8-9FE1-8A4F8D9D3FE7}"/>
              </a:ext>
            </a:extLst>
          </p:cNvPr>
          <p:cNvSpPr txBox="1"/>
          <p:nvPr/>
        </p:nvSpPr>
        <p:spPr>
          <a:xfrm>
            <a:off x="971550" y="8596782"/>
            <a:ext cx="1401128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3</a:t>
            </a:r>
          </a:p>
        </p:txBody>
      </p:sp>
      <p:sp>
        <p:nvSpPr>
          <p:cNvPr id="134" name="ThumbBox0">
            <a:extLst>
              <a:ext uri="{FF2B5EF4-FFF2-40B4-BE49-F238E27FC236}">
                <a16:creationId xmlns:a16="http://schemas.microsoft.com/office/drawing/2014/main" id="{D19CFAC0-038F-4B6A-A4EC-D9062DF5F79F}"/>
              </a:ext>
            </a:extLst>
          </p:cNvPr>
          <p:cNvSpPr/>
          <p:nvPr/>
        </p:nvSpPr>
        <p:spPr>
          <a:xfrm>
            <a:off x="981710" y="9145270"/>
            <a:ext cx="1785620" cy="1785619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Рисунок 34">
            <a:hlinkClick r:id="rId7" tooltip="серый"/>
            <a:extLst>
              <a:ext uri="{FF2B5EF4-FFF2-40B4-BE49-F238E27FC236}">
                <a16:creationId xmlns:a16="http://schemas.microsoft.com/office/drawing/2014/main" id="{15861852-4992-4614-88A3-708A6AFF03C7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63" y="9193530"/>
            <a:ext cx="1689100" cy="1689100"/>
          </a:xfrm>
          <a:prstGeom prst="rect">
            <a:avLst/>
          </a:prstGeom>
        </p:spPr>
      </p:pic>
      <p:sp>
        <p:nvSpPr>
          <p:cNvPr id="41" name="ColorDot0">
            <a:extLst>
              <a:ext uri="{FF2B5EF4-FFF2-40B4-BE49-F238E27FC236}">
                <a16:creationId xmlns:a16="http://schemas.microsoft.com/office/drawing/2014/main" id="{6408C73E-22A7-45FB-B780-DDCB02872A42}"/>
              </a:ext>
            </a:extLst>
          </p:cNvPr>
          <p:cNvSpPr>
            <a:spLocks/>
          </p:cNvSpPr>
          <p:nvPr/>
        </p:nvSpPr>
        <p:spPr>
          <a:xfrm>
            <a:off x="981710" y="11170983"/>
            <a:ext cx="337820" cy="33782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ColorName0">
            <a:hlinkClick r:id="rId7"/>
            <a:extLst>
              <a:ext uri="{FF2B5EF4-FFF2-40B4-BE49-F238E27FC236}">
                <a16:creationId xmlns:a16="http://schemas.microsoft.com/office/drawing/2014/main" id="{20A1C211-CA42-404B-B693-A3ED5FE15EE2}"/>
              </a:ext>
            </a:extLst>
          </p:cNvPr>
          <p:cNvSpPr txBox="1"/>
          <p:nvPr/>
        </p:nvSpPr>
        <p:spPr>
          <a:xfrm>
            <a:off x="976630" y="11653221"/>
            <a:ext cx="1162050" cy="3759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300">
                <a:solidFill>
                  <a:srgbClr val="000000"/>
                </a:solidFill>
                <a:latin typeface="Montserrat SemiBold" panose="00000700000000000000" pitchFamily="2" charset="-52"/>
              </a:rPr>
              <a:t>серый</a:t>
            </a:r>
          </a:p>
        </p:txBody>
      </p:sp>
      <p:sp>
        <p:nvSpPr>
          <p:cNvPr id="136" name="ColorArticle0">
            <a:hlinkClick r:id="rId7"/>
            <a:extLst>
              <a:ext uri="{FF2B5EF4-FFF2-40B4-BE49-F238E27FC236}">
                <a16:creationId xmlns:a16="http://schemas.microsoft.com/office/drawing/2014/main" id="{B4369824-F874-42BB-9A4E-E78E4B13FE6D}"/>
              </a:ext>
            </a:extLst>
          </p:cNvPr>
          <p:cNvSpPr txBox="1"/>
          <p:nvPr/>
        </p:nvSpPr>
        <p:spPr>
          <a:xfrm>
            <a:off x="982980" y="12060447"/>
            <a:ext cx="1131888" cy="2844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700">
                <a:solidFill>
                  <a:srgbClr val="333440"/>
                </a:solidFill>
                <a:latin typeface="Montserrat" panose="00000500000000000000" pitchFamily="2" charset="-52"/>
              </a:rPr>
              <a:t>39496/30</a:t>
            </a:r>
          </a:p>
        </p:txBody>
      </p:sp>
      <p:sp>
        <p:nvSpPr>
          <p:cNvPr id="137" name="ThumbBox1">
            <a:extLst>
              <a:ext uri="{FF2B5EF4-FFF2-40B4-BE49-F238E27FC236}">
                <a16:creationId xmlns:a16="http://schemas.microsoft.com/office/drawing/2014/main" id="{C762BF01-9733-4AF2-B82E-F488C1FAFDB5}"/>
              </a:ext>
            </a:extLst>
          </p:cNvPr>
          <p:cNvSpPr/>
          <p:nvPr/>
        </p:nvSpPr>
        <p:spPr>
          <a:xfrm>
            <a:off x="4377690" y="9145270"/>
            <a:ext cx="1785620" cy="1785619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6" name="Рисунок 45">
            <a:hlinkClick r:id="rId9" tooltip="красный"/>
            <a:extLst>
              <a:ext uri="{FF2B5EF4-FFF2-40B4-BE49-F238E27FC236}">
                <a16:creationId xmlns:a16="http://schemas.microsoft.com/office/drawing/2014/main" id="{76A7D49A-6787-4EBA-8DBA-FFC9F356E5D6}"/>
              </a:ext>
            </a:extLst>
          </p:cNvPr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743" y="9193530"/>
            <a:ext cx="1689100" cy="1689100"/>
          </a:xfrm>
          <a:prstGeom prst="rect">
            <a:avLst/>
          </a:prstGeom>
        </p:spPr>
      </p:pic>
      <p:sp>
        <p:nvSpPr>
          <p:cNvPr id="47" name="ColorDot1">
            <a:extLst>
              <a:ext uri="{FF2B5EF4-FFF2-40B4-BE49-F238E27FC236}">
                <a16:creationId xmlns:a16="http://schemas.microsoft.com/office/drawing/2014/main" id="{A6E0AEFD-7B66-4636-8974-497332C08C5C}"/>
              </a:ext>
            </a:extLst>
          </p:cNvPr>
          <p:cNvSpPr>
            <a:spLocks/>
          </p:cNvSpPr>
          <p:nvPr/>
        </p:nvSpPr>
        <p:spPr>
          <a:xfrm>
            <a:off x="4377690" y="11170983"/>
            <a:ext cx="337820" cy="337820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8" name="ColorName1">
            <a:hlinkClick r:id="rId9"/>
            <a:extLst>
              <a:ext uri="{FF2B5EF4-FFF2-40B4-BE49-F238E27FC236}">
                <a16:creationId xmlns:a16="http://schemas.microsoft.com/office/drawing/2014/main" id="{ECF2BD6F-0E0A-4E56-B555-E1DD54ACA9CA}"/>
              </a:ext>
            </a:extLst>
          </p:cNvPr>
          <p:cNvSpPr txBox="1"/>
          <p:nvPr/>
        </p:nvSpPr>
        <p:spPr>
          <a:xfrm>
            <a:off x="4372610" y="11653221"/>
            <a:ext cx="1531938" cy="3759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300">
                <a:solidFill>
                  <a:srgbClr val="000000"/>
                </a:solidFill>
                <a:latin typeface="Montserrat SemiBold" panose="00000700000000000000" pitchFamily="2" charset="-52"/>
              </a:rPr>
              <a:t>красный</a:t>
            </a:r>
          </a:p>
        </p:txBody>
      </p:sp>
      <p:sp>
        <p:nvSpPr>
          <p:cNvPr id="139" name="ColorArticle1">
            <a:hlinkClick r:id="rId9"/>
            <a:extLst>
              <a:ext uri="{FF2B5EF4-FFF2-40B4-BE49-F238E27FC236}">
                <a16:creationId xmlns:a16="http://schemas.microsoft.com/office/drawing/2014/main" id="{28BA3394-3615-46D8-9552-95E6DAA25962}"/>
              </a:ext>
            </a:extLst>
          </p:cNvPr>
          <p:cNvSpPr txBox="1"/>
          <p:nvPr/>
        </p:nvSpPr>
        <p:spPr>
          <a:xfrm>
            <a:off x="4378961" y="12060447"/>
            <a:ext cx="1147763" cy="2844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700">
                <a:solidFill>
                  <a:srgbClr val="333440"/>
                </a:solidFill>
                <a:latin typeface="Montserrat" panose="00000500000000000000" pitchFamily="2" charset="-52"/>
              </a:rPr>
              <a:t>39496/08</a:t>
            </a:r>
          </a:p>
        </p:txBody>
      </p:sp>
      <p:sp>
        <p:nvSpPr>
          <p:cNvPr id="140" name="ThumbBox2">
            <a:extLst>
              <a:ext uri="{FF2B5EF4-FFF2-40B4-BE49-F238E27FC236}">
                <a16:creationId xmlns:a16="http://schemas.microsoft.com/office/drawing/2014/main" id="{81EE108C-3639-4D97-AF1E-ABC03C3D1E9B}"/>
              </a:ext>
            </a:extLst>
          </p:cNvPr>
          <p:cNvSpPr/>
          <p:nvPr/>
        </p:nvSpPr>
        <p:spPr>
          <a:xfrm>
            <a:off x="7773670" y="9145270"/>
            <a:ext cx="1785619" cy="1785619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2" name="Рисунок 51">
            <a:hlinkClick r:id="rId11" tooltip="серый, синий"/>
            <a:extLst>
              <a:ext uri="{FF2B5EF4-FFF2-40B4-BE49-F238E27FC236}">
                <a16:creationId xmlns:a16="http://schemas.microsoft.com/office/drawing/2014/main" id="{671A6E27-BF5C-424D-80F1-8DA6DEA16409}"/>
              </a:ext>
            </a:extLst>
          </p:cNvPr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723" y="9193530"/>
            <a:ext cx="1689100" cy="1689100"/>
          </a:xfrm>
          <a:prstGeom prst="rect">
            <a:avLst/>
          </a:prstGeom>
        </p:spPr>
      </p:pic>
      <p:grpSp>
        <p:nvGrpSpPr>
          <p:cNvPr id="56" name="ColorDot2">
            <a:extLst>
              <a:ext uri="{FF2B5EF4-FFF2-40B4-BE49-F238E27FC236}">
                <a16:creationId xmlns:a16="http://schemas.microsoft.com/office/drawing/2014/main" id="{22252679-D867-4BF6-97A8-D6C9267F22E7}"/>
              </a:ext>
            </a:extLst>
          </p:cNvPr>
          <p:cNvGrpSpPr>
            <a:grpSpLocks/>
          </p:cNvGrpSpPr>
          <p:nvPr/>
        </p:nvGrpSpPr>
        <p:grpSpPr>
          <a:xfrm>
            <a:off x="7773670" y="11170983"/>
            <a:ext cx="337820" cy="337820"/>
            <a:chOff x="5715000" y="10845800"/>
            <a:chExt cx="355601" cy="355601"/>
          </a:xfrm>
        </p:grpSpPr>
        <p:sp>
          <p:nvSpPr>
            <p:cNvPr id="53" name="ColorDot2_b">
              <a:extLst>
                <a:ext uri="{FF2B5EF4-FFF2-40B4-BE49-F238E27FC236}">
                  <a16:creationId xmlns:a16="http://schemas.microsoft.com/office/drawing/2014/main" id="{C5042079-5B8D-4D42-9A0E-FB2B7BDAF89F}"/>
                </a:ext>
              </a:extLst>
            </p:cNvPr>
            <p:cNvSpPr/>
            <p:nvPr/>
          </p:nvSpPr>
          <p:spPr>
            <a:xfrm>
              <a:off x="5715000" y="10845800"/>
              <a:ext cx="355600" cy="355600"/>
            </a:xfrm>
            <a:prstGeom prst="ellipse">
              <a:avLst/>
            </a:prstGeom>
            <a:solidFill>
              <a:srgbClr val="808080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ColorDot2_h">
              <a:extLst>
                <a:ext uri="{FF2B5EF4-FFF2-40B4-BE49-F238E27FC236}">
                  <a16:creationId xmlns:a16="http://schemas.microsoft.com/office/drawing/2014/main" id="{9AB2EA13-B231-44CA-9831-56B730550786}"/>
                </a:ext>
              </a:extLst>
            </p:cNvPr>
            <p:cNvSpPr/>
            <p:nvPr/>
          </p:nvSpPr>
          <p:spPr>
            <a:xfrm>
              <a:off x="5767076" y="10897877"/>
              <a:ext cx="303525" cy="303524"/>
            </a:xfrm>
            <a:custGeom>
              <a:avLst/>
              <a:gdLst/>
              <a:ahLst/>
              <a:cxnLst/>
              <a:rect l="0" t="0" r="0" b="0"/>
              <a:pathLst>
                <a:path w="303525" h="303524">
                  <a:moveTo>
                    <a:pt x="251448" y="0"/>
                  </a:moveTo>
                  <a:lnTo>
                    <a:pt x="261927" y="11435"/>
                  </a:lnTo>
                  <a:lnTo>
                    <a:pt x="271369" y="23741"/>
                  </a:lnTo>
                  <a:lnTo>
                    <a:pt x="279703" y="36823"/>
                  </a:lnTo>
                  <a:lnTo>
                    <a:pt x="286866" y="50582"/>
                  </a:lnTo>
                  <a:lnTo>
                    <a:pt x="292801" y="64912"/>
                  </a:lnTo>
                  <a:lnTo>
                    <a:pt x="297465" y="79705"/>
                  </a:lnTo>
                  <a:lnTo>
                    <a:pt x="300823" y="94848"/>
                  </a:lnTo>
                  <a:lnTo>
                    <a:pt x="302847" y="110227"/>
                  </a:lnTo>
                  <a:lnTo>
                    <a:pt x="303524" y="125723"/>
                  </a:lnTo>
                  <a:lnTo>
                    <a:pt x="302847" y="141219"/>
                  </a:lnTo>
                  <a:lnTo>
                    <a:pt x="300823" y="156598"/>
                  </a:lnTo>
                  <a:lnTo>
                    <a:pt x="297465" y="171741"/>
                  </a:lnTo>
                  <a:lnTo>
                    <a:pt x="292801" y="186534"/>
                  </a:lnTo>
                  <a:lnTo>
                    <a:pt x="286866" y="200864"/>
                  </a:lnTo>
                  <a:lnTo>
                    <a:pt x="279703" y="214623"/>
                  </a:lnTo>
                  <a:lnTo>
                    <a:pt x="271369" y="227705"/>
                  </a:lnTo>
                  <a:lnTo>
                    <a:pt x="261927" y="240011"/>
                  </a:lnTo>
                  <a:lnTo>
                    <a:pt x="251448" y="251446"/>
                  </a:lnTo>
                  <a:lnTo>
                    <a:pt x="240012" y="261926"/>
                  </a:lnTo>
                  <a:lnTo>
                    <a:pt x="227706" y="271368"/>
                  </a:lnTo>
                  <a:lnTo>
                    <a:pt x="214624" y="279702"/>
                  </a:lnTo>
                  <a:lnTo>
                    <a:pt x="200866" y="286864"/>
                  </a:lnTo>
                  <a:lnTo>
                    <a:pt x="186535" y="292800"/>
                  </a:lnTo>
                  <a:lnTo>
                    <a:pt x="171742" y="297464"/>
                  </a:lnTo>
                  <a:lnTo>
                    <a:pt x="156598" y="300822"/>
                  </a:lnTo>
                  <a:lnTo>
                    <a:pt x="141220" y="302846"/>
                  </a:lnTo>
                  <a:lnTo>
                    <a:pt x="125724" y="303523"/>
                  </a:lnTo>
                  <a:lnTo>
                    <a:pt x="110228" y="302846"/>
                  </a:lnTo>
                  <a:lnTo>
                    <a:pt x="94850" y="300822"/>
                  </a:lnTo>
                  <a:lnTo>
                    <a:pt x="79706" y="297464"/>
                  </a:lnTo>
                  <a:lnTo>
                    <a:pt x="64913" y="292800"/>
                  </a:lnTo>
                  <a:lnTo>
                    <a:pt x="50582" y="286864"/>
                  </a:lnTo>
                  <a:lnTo>
                    <a:pt x="36824" y="279702"/>
                  </a:lnTo>
                  <a:lnTo>
                    <a:pt x="23742" y="271368"/>
                  </a:lnTo>
                  <a:lnTo>
                    <a:pt x="11436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0000FF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ColorDot2_r">
              <a:extLst>
                <a:ext uri="{FF2B5EF4-FFF2-40B4-BE49-F238E27FC236}">
                  <a16:creationId xmlns:a16="http://schemas.microsoft.com/office/drawing/2014/main" id="{397EB1F7-0F82-4124-802B-9F9CF8F97BE5}"/>
                </a:ext>
              </a:extLst>
            </p:cNvPr>
            <p:cNvSpPr/>
            <p:nvPr/>
          </p:nvSpPr>
          <p:spPr>
            <a:xfrm>
              <a:off x="5715000" y="108458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1" name="ColorName2">
            <a:hlinkClick r:id="rId11"/>
            <a:extLst>
              <a:ext uri="{FF2B5EF4-FFF2-40B4-BE49-F238E27FC236}">
                <a16:creationId xmlns:a16="http://schemas.microsoft.com/office/drawing/2014/main" id="{E99391B4-8748-4FA4-82F9-4886CD3B9067}"/>
              </a:ext>
            </a:extLst>
          </p:cNvPr>
          <p:cNvSpPr txBox="1"/>
          <p:nvPr/>
        </p:nvSpPr>
        <p:spPr>
          <a:xfrm>
            <a:off x="7768590" y="11653221"/>
            <a:ext cx="1233488" cy="7264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300">
                <a:solidFill>
                  <a:srgbClr val="000000"/>
                </a:solidFill>
                <a:latin typeface="Montserrat SemiBold" panose="00000700000000000000" pitchFamily="2" charset="-52"/>
              </a:rPr>
              <a:t>серый,</a:t>
            </a:r>
          </a:p>
          <a:p>
            <a:r>
              <a:rPr lang="ru-RU" sz="2300">
                <a:solidFill>
                  <a:srgbClr val="000000"/>
                </a:solidFill>
                <a:latin typeface="Montserrat SemiBold" panose="00000700000000000000" pitchFamily="2" charset="-52"/>
              </a:rPr>
              <a:t>синий</a:t>
            </a:r>
          </a:p>
        </p:txBody>
      </p:sp>
      <p:sp>
        <p:nvSpPr>
          <p:cNvPr id="142" name="ColorArticle2">
            <a:hlinkClick r:id="rId11"/>
            <a:extLst>
              <a:ext uri="{FF2B5EF4-FFF2-40B4-BE49-F238E27FC236}">
                <a16:creationId xmlns:a16="http://schemas.microsoft.com/office/drawing/2014/main" id="{6A1FDB7A-10D1-4BF0-A744-17D5D51BD4DB}"/>
              </a:ext>
            </a:extLst>
          </p:cNvPr>
          <p:cNvSpPr txBox="1"/>
          <p:nvPr/>
        </p:nvSpPr>
        <p:spPr>
          <a:xfrm>
            <a:off x="7774940" y="12410967"/>
            <a:ext cx="1131888" cy="2844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700">
                <a:solidFill>
                  <a:srgbClr val="333440"/>
                </a:solidFill>
                <a:latin typeface="Montserrat" panose="00000500000000000000" pitchFamily="2" charset="-52"/>
              </a:rPr>
              <a:t>39496/24</a:t>
            </a:r>
          </a:p>
        </p:txBody>
      </p:sp>
      <p:pic>
        <p:nvPicPr>
          <p:cNvPr id="144" name="Logo">
            <a:extLst>
              <a:ext uri="{FF2B5EF4-FFF2-40B4-BE49-F238E27FC236}">
                <a16:creationId xmlns:a16="http://schemas.microsoft.com/office/drawing/2014/main" id="{41F7ABCF-BE25-4927-A8A7-D8D88593960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99490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9572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BgLeft">
            <a:extLst>
              <a:ext uri="{FF2B5EF4-FFF2-40B4-BE49-F238E27FC236}">
                <a16:creationId xmlns:a16="http://schemas.microsoft.com/office/drawing/2014/main" id="{FE3F9435-2787-411E-8AB5-4B4D270D2B1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43000" y="0"/>
            <a:ext cx="10541000" cy="137160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675E58CD-388E-465E-A5A4-F36C6AA223CA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30" name="PerfStrip">
            <a:extLst>
              <a:ext uri="{FF2B5EF4-FFF2-40B4-BE49-F238E27FC236}">
                <a16:creationId xmlns:a16="http://schemas.microsoft.com/office/drawing/2014/main" id="{3F1A0155-43DA-4157-B1DE-19975BC9E4C0}"/>
              </a:ext>
            </a:extLst>
          </p:cNvPr>
          <p:cNvSpPr/>
          <p:nvPr/>
        </p:nvSpPr>
        <p:spPr>
          <a:xfrm flipH="1">
            <a:off x="13716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474A5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Kicker">
            <a:extLst>
              <a:ext uri="{FF2B5EF4-FFF2-40B4-BE49-F238E27FC236}">
                <a16:creationId xmlns:a16="http://schemas.microsoft.com/office/drawing/2014/main" id="{C69B061C-2AF9-44F4-B100-F16D786DA9DC}"/>
              </a:ext>
            </a:extLst>
          </p:cNvPr>
          <p:cNvSpPr txBox="1"/>
          <p:nvPr/>
        </p:nvSpPr>
        <p:spPr>
          <a:xfrm>
            <a:off x="14823439" y="878535"/>
            <a:ext cx="264699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pc="195">
                <a:solidFill>
                  <a:srgbClr val="333440"/>
                </a:solidFill>
                <a:latin typeface="Montserrat SemiBold" panose="00000700000000000000" pitchFamily="2" charset="-52"/>
              </a:rPr>
              <a:t>WELCOME PACKS</a:t>
            </a:r>
            <a:endParaRPr lang="ru-RU" spc="195">
              <a:solidFill>
                <a:srgbClr val="333440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32" name="Title">
            <a:hlinkClick r:id="rId5"/>
            <a:extLst>
              <a:ext uri="{FF2B5EF4-FFF2-40B4-BE49-F238E27FC236}">
                <a16:creationId xmlns:a16="http://schemas.microsoft.com/office/drawing/2014/main" id="{B19CC606-743E-4295-96F5-0EB1C70CF04A}"/>
              </a:ext>
            </a:extLst>
          </p:cNvPr>
          <p:cNvSpPr txBox="1"/>
          <p:nvPr/>
        </p:nvSpPr>
        <p:spPr>
          <a:xfrm>
            <a:off x="14814550" y="1360201"/>
            <a:ext cx="3214688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5320">
                <a:gradFill flip="none" rotWithShape="1">
                  <a:gsLst>
                    <a:gs pos="0">
                      <a:srgbClr val="474A55"/>
                    </a:gs>
                    <a:gs pos="100000">
                      <a:srgbClr val="17181D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MIXPRO</a:t>
            </a:r>
            <a:endParaRPr lang="ru-RU" sz="5320">
              <a:gradFill flip="none" rotWithShape="1">
                <a:gsLst>
                  <a:gs pos="0">
                    <a:srgbClr val="474A55"/>
                  </a:gs>
                  <a:gs pos="100000">
                    <a:srgbClr val="17181D"/>
                  </a:gs>
                </a:gsLst>
                <a:lin ang="9060000" scaled="1"/>
                <a:tileRect/>
              </a:gradFill>
              <a:latin typeface="Montserrat ExtraBold" panose="00000900000000000000" pitchFamily="2" charset="-52"/>
            </a:endParaRPr>
          </a:p>
        </p:txBody>
      </p:sp>
      <p:pic>
        <p:nvPicPr>
          <p:cNvPr id="34" name="LinkPill">
            <a:hlinkClick r:id="rId5"/>
            <a:extLst>
              <a:ext uri="{FF2B5EF4-FFF2-40B4-BE49-F238E27FC236}">
                <a16:creationId xmlns:a16="http://schemas.microsoft.com/office/drawing/2014/main" id="{05FF47E5-5E67-4FFE-A7EA-86C57CCFF0D6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381250"/>
            <a:ext cx="3797300" cy="384810"/>
          </a:xfrm>
          <a:prstGeom prst="rect">
            <a:avLst/>
          </a:prstGeom>
        </p:spPr>
      </p:pic>
      <p:sp>
        <p:nvSpPr>
          <p:cNvPr id="35" name="LinkText">
            <a:hlinkClick r:id="rId5"/>
            <a:extLst>
              <a:ext uri="{FF2B5EF4-FFF2-40B4-BE49-F238E27FC236}">
                <a16:creationId xmlns:a16="http://schemas.microsoft.com/office/drawing/2014/main" id="{8E35C462-57F0-4C8B-B99E-49ADEA1353A7}"/>
              </a:ext>
            </a:extLst>
          </p:cNvPr>
          <p:cNvSpPr txBox="1"/>
          <p:nvPr/>
        </p:nvSpPr>
        <p:spPr>
          <a:xfrm>
            <a:off x="14814552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6" name="LinkArrow">
            <a:hlinkClick r:id="rId5"/>
            <a:extLst>
              <a:ext uri="{FF2B5EF4-FFF2-40B4-BE49-F238E27FC236}">
                <a16:creationId xmlns:a16="http://schemas.microsoft.com/office/drawing/2014/main" id="{737B15CA-FE23-47EB-BF8F-FB1B58BF7772}"/>
              </a:ext>
            </a:extLst>
          </p:cNvPr>
          <p:cNvSpPr/>
          <p:nvPr/>
        </p:nvSpPr>
        <p:spPr>
          <a:xfrm>
            <a:off x="17396461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Subtitle">
            <a:extLst>
              <a:ext uri="{FF2B5EF4-FFF2-40B4-BE49-F238E27FC236}">
                <a16:creationId xmlns:a16="http://schemas.microsoft.com/office/drawing/2014/main" id="{AC0F883B-B9BA-4151-81F1-C7DC2FE59378}"/>
              </a:ext>
            </a:extLst>
          </p:cNvPr>
          <p:cNvSpPr txBox="1"/>
          <p:nvPr/>
        </p:nvSpPr>
        <p:spPr>
          <a:xfrm>
            <a:off x="14814550" y="3004769"/>
            <a:ext cx="5568950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Набор для профессионалов.</a:t>
            </a:r>
          </a:p>
        </p:txBody>
      </p:sp>
      <p:grpSp>
        <p:nvGrpSpPr>
          <p:cNvPr id="108" name="DottedLine">
            <a:extLst>
              <a:ext uri="{FF2B5EF4-FFF2-40B4-BE49-F238E27FC236}">
                <a16:creationId xmlns:a16="http://schemas.microsoft.com/office/drawing/2014/main" id="{73185617-FC84-4CEA-B267-9F6D219FDF19}"/>
              </a:ext>
            </a:extLst>
          </p:cNvPr>
          <p:cNvGrpSpPr/>
          <p:nvPr/>
        </p:nvGrpSpPr>
        <p:grpSpPr>
          <a:xfrm>
            <a:off x="13907591" y="4341495"/>
            <a:ext cx="10476408" cy="21590"/>
            <a:chOff x="0" y="4341495"/>
            <a:chExt cx="10476408" cy="21590"/>
          </a:xfrm>
        </p:grpSpPr>
        <p:sp>
          <p:nvSpPr>
            <p:cNvPr id="38" name="dd0">
              <a:extLst>
                <a:ext uri="{FF2B5EF4-FFF2-40B4-BE49-F238E27FC236}">
                  <a16:creationId xmlns:a16="http://schemas.microsoft.com/office/drawing/2014/main" id="{F99E5120-9C8B-4CE3-9069-1E4C722CB7EE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dd1">
              <a:extLst>
                <a:ext uri="{FF2B5EF4-FFF2-40B4-BE49-F238E27FC236}">
                  <a16:creationId xmlns:a16="http://schemas.microsoft.com/office/drawing/2014/main" id="{3A1A82ED-1509-4445-A8D7-46158FAE20CD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dd2">
              <a:extLst>
                <a:ext uri="{FF2B5EF4-FFF2-40B4-BE49-F238E27FC236}">
                  <a16:creationId xmlns:a16="http://schemas.microsoft.com/office/drawing/2014/main" id="{6016B6E5-8DD7-4EEF-BBD8-AE3FFD305727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dd3">
              <a:extLst>
                <a:ext uri="{FF2B5EF4-FFF2-40B4-BE49-F238E27FC236}">
                  <a16:creationId xmlns:a16="http://schemas.microsoft.com/office/drawing/2014/main" id="{CE6946C3-1D00-45AF-8A58-E174995739A8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4">
              <a:extLst>
                <a:ext uri="{FF2B5EF4-FFF2-40B4-BE49-F238E27FC236}">
                  <a16:creationId xmlns:a16="http://schemas.microsoft.com/office/drawing/2014/main" id="{DCEC3EF3-943F-4FFE-B2AC-3E65271B0133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5">
              <a:extLst>
                <a:ext uri="{FF2B5EF4-FFF2-40B4-BE49-F238E27FC236}">
                  <a16:creationId xmlns:a16="http://schemas.microsoft.com/office/drawing/2014/main" id="{4D756A3B-6852-40E0-98EC-041FDDA60ABD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dd6">
              <a:extLst>
                <a:ext uri="{FF2B5EF4-FFF2-40B4-BE49-F238E27FC236}">
                  <a16:creationId xmlns:a16="http://schemas.microsoft.com/office/drawing/2014/main" id="{714283B3-A1A9-40E9-88F7-CAB53EFD2D7C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7">
              <a:extLst>
                <a:ext uri="{FF2B5EF4-FFF2-40B4-BE49-F238E27FC236}">
                  <a16:creationId xmlns:a16="http://schemas.microsoft.com/office/drawing/2014/main" id="{C7E5F268-88AF-4A9A-9DC7-6B9A1AE4DB99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8">
              <a:extLst>
                <a:ext uri="{FF2B5EF4-FFF2-40B4-BE49-F238E27FC236}">
                  <a16:creationId xmlns:a16="http://schemas.microsoft.com/office/drawing/2014/main" id="{F61BBF9A-6945-4F60-AEDE-6630AEE93CB8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9">
              <a:extLst>
                <a:ext uri="{FF2B5EF4-FFF2-40B4-BE49-F238E27FC236}">
                  <a16:creationId xmlns:a16="http://schemas.microsoft.com/office/drawing/2014/main" id="{F58D2BD3-CB11-43B5-9145-47A38739B0BB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10">
              <a:extLst>
                <a:ext uri="{FF2B5EF4-FFF2-40B4-BE49-F238E27FC236}">
                  <a16:creationId xmlns:a16="http://schemas.microsoft.com/office/drawing/2014/main" id="{EAC0E234-0FF2-401D-B769-FBDBF107EDE9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11">
              <a:extLst>
                <a:ext uri="{FF2B5EF4-FFF2-40B4-BE49-F238E27FC236}">
                  <a16:creationId xmlns:a16="http://schemas.microsoft.com/office/drawing/2014/main" id="{4F429D84-CFD8-460A-9B9C-310CB6DF8C6D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12">
              <a:extLst>
                <a:ext uri="{FF2B5EF4-FFF2-40B4-BE49-F238E27FC236}">
                  <a16:creationId xmlns:a16="http://schemas.microsoft.com/office/drawing/2014/main" id="{FC32AD6E-4A62-499D-A82D-3F423CA78401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13">
              <a:extLst>
                <a:ext uri="{FF2B5EF4-FFF2-40B4-BE49-F238E27FC236}">
                  <a16:creationId xmlns:a16="http://schemas.microsoft.com/office/drawing/2014/main" id="{287C58DC-E243-49E3-9FE7-F80CEAE51166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14">
              <a:extLst>
                <a:ext uri="{FF2B5EF4-FFF2-40B4-BE49-F238E27FC236}">
                  <a16:creationId xmlns:a16="http://schemas.microsoft.com/office/drawing/2014/main" id="{FF62ADB4-0EF4-4653-BB26-2A5448F915EB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15">
              <a:extLst>
                <a:ext uri="{FF2B5EF4-FFF2-40B4-BE49-F238E27FC236}">
                  <a16:creationId xmlns:a16="http://schemas.microsoft.com/office/drawing/2014/main" id="{4FDC8F37-8671-4320-98B5-EC3A9512F04D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16">
              <a:extLst>
                <a:ext uri="{FF2B5EF4-FFF2-40B4-BE49-F238E27FC236}">
                  <a16:creationId xmlns:a16="http://schemas.microsoft.com/office/drawing/2014/main" id="{3347228C-10C3-4109-8CFE-5345B3158D40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17">
              <a:extLst>
                <a:ext uri="{FF2B5EF4-FFF2-40B4-BE49-F238E27FC236}">
                  <a16:creationId xmlns:a16="http://schemas.microsoft.com/office/drawing/2014/main" id="{5BEC569A-BE83-4FFE-B6A4-54A0A5A87743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8">
              <a:extLst>
                <a:ext uri="{FF2B5EF4-FFF2-40B4-BE49-F238E27FC236}">
                  <a16:creationId xmlns:a16="http://schemas.microsoft.com/office/drawing/2014/main" id="{F00D54AD-BCAD-48F2-B190-066C073DAA71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19">
              <a:extLst>
                <a:ext uri="{FF2B5EF4-FFF2-40B4-BE49-F238E27FC236}">
                  <a16:creationId xmlns:a16="http://schemas.microsoft.com/office/drawing/2014/main" id="{00E4FA39-B102-41B2-99D6-B69712DB422D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20">
              <a:extLst>
                <a:ext uri="{FF2B5EF4-FFF2-40B4-BE49-F238E27FC236}">
                  <a16:creationId xmlns:a16="http://schemas.microsoft.com/office/drawing/2014/main" id="{3BD2C049-E284-4C04-805A-3D775D0E8F8B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21">
              <a:extLst>
                <a:ext uri="{FF2B5EF4-FFF2-40B4-BE49-F238E27FC236}">
                  <a16:creationId xmlns:a16="http://schemas.microsoft.com/office/drawing/2014/main" id="{45A46BC0-5A1A-48E2-87C3-BFCA4FBB072E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22">
              <a:extLst>
                <a:ext uri="{FF2B5EF4-FFF2-40B4-BE49-F238E27FC236}">
                  <a16:creationId xmlns:a16="http://schemas.microsoft.com/office/drawing/2014/main" id="{7A92364F-7B1F-4336-853E-FB720A63DC86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23">
              <a:extLst>
                <a:ext uri="{FF2B5EF4-FFF2-40B4-BE49-F238E27FC236}">
                  <a16:creationId xmlns:a16="http://schemas.microsoft.com/office/drawing/2014/main" id="{32D52FAD-A086-4497-BD87-97B99153B125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24">
              <a:extLst>
                <a:ext uri="{FF2B5EF4-FFF2-40B4-BE49-F238E27FC236}">
                  <a16:creationId xmlns:a16="http://schemas.microsoft.com/office/drawing/2014/main" id="{EF5C3300-CD50-4F93-B4B6-91736E990553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25">
              <a:extLst>
                <a:ext uri="{FF2B5EF4-FFF2-40B4-BE49-F238E27FC236}">
                  <a16:creationId xmlns:a16="http://schemas.microsoft.com/office/drawing/2014/main" id="{58347231-4505-474D-8C0D-34E0C95D31CC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26">
              <a:extLst>
                <a:ext uri="{FF2B5EF4-FFF2-40B4-BE49-F238E27FC236}">
                  <a16:creationId xmlns:a16="http://schemas.microsoft.com/office/drawing/2014/main" id="{69F9E643-AF62-4296-931B-5FD18A804BDF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27">
              <a:extLst>
                <a:ext uri="{FF2B5EF4-FFF2-40B4-BE49-F238E27FC236}">
                  <a16:creationId xmlns:a16="http://schemas.microsoft.com/office/drawing/2014/main" id="{B588EF15-698F-432B-881A-354D2B17E120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28">
              <a:extLst>
                <a:ext uri="{FF2B5EF4-FFF2-40B4-BE49-F238E27FC236}">
                  <a16:creationId xmlns:a16="http://schemas.microsoft.com/office/drawing/2014/main" id="{1EBE4703-DB25-44D5-B5E0-D89A9494F908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29">
              <a:extLst>
                <a:ext uri="{FF2B5EF4-FFF2-40B4-BE49-F238E27FC236}">
                  <a16:creationId xmlns:a16="http://schemas.microsoft.com/office/drawing/2014/main" id="{65788DDF-0D71-4AFB-9F4F-59C7BB7A0B7F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30">
              <a:extLst>
                <a:ext uri="{FF2B5EF4-FFF2-40B4-BE49-F238E27FC236}">
                  <a16:creationId xmlns:a16="http://schemas.microsoft.com/office/drawing/2014/main" id="{8D2F0D48-F406-407C-A6EF-B8AA2A9CCD0D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31">
              <a:extLst>
                <a:ext uri="{FF2B5EF4-FFF2-40B4-BE49-F238E27FC236}">
                  <a16:creationId xmlns:a16="http://schemas.microsoft.com/office/drawing/2014/main" id="{E0F70ABE-E988-414A-AE89-8DC4DD61AB1F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32">
              <a:extLst>
                <a:ext uri="{FF2B5EF4-FFF2-40B4-BE49-F238E27FC236}">
                  <a16:creationId xmlns:a16="http://schemas.microsoft.com/office/drawing/2014/main" id="{D8C3C70B-F437-4BAB-8F13-0231CC5B5024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33">
              <a:extLst>
                <a:ext uri="{FF2B5EF4-FFF2-40B4-BE49-F238E27FC236}">
                  <a16:creationId xmlns:a16="http://schemas.microsoft.com/office/drawing/2014/main" id="{49C71520-DBCD-47DB-970E-CA079DA5CFA8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34">
              <a:extLst>
                <a:ext uri="{FF2B5EF4-FFF2-40B4-BE49-F238E27FC236}">
                  <a16:creationId xmlns:a16="http://schemas.microsoft.com/office/drawing/2014/main" id="{0A38C2A1-AF7D-44CF-9944-96181DFD0D2A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35">
              <a:extLst>
                <a:ext uri="{FF2B5EF4-FFF2-40B4-BE49-F238E27FC236}">
                  <a16:creationId xmlns:a16="http://schemas.microsoft.com/office/drawing/2014/main" id="{08C98725-2864-4BAF-AAF9-EDEE9D425C40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36">
              <a:extLst>
                <a:ext uri="{FF2B5EF4-FFF2-40B4-BE49-F238E27FC236}">
                  <a16:creationId xmlns:a16="http://schemas.microsoft.com/office/drawing/2014/main" id="{6A60B0E7-79B6-4840-8B49-E440B895F113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37">
              <a:extLst>
                <a:ext uri="{FF2B5EF4-FFF2-40B4-BE49-F238E27FC236}">
                  <a16:creationId xmlns:a16="http://schemas.microsoft.com/office/drawing/2014/main" id="{01C600D6-3E34-4418-A724-B88A8518B324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38">
              <a:extLst>
                <a:ext uri="{FF2B5EF4-FFF2-40B4-BE49-F238E27FC236}">
                  <a16:creationId xmlns:a16="http://schemas.microsoft.com/office/drawing/2014/main" id="{90177589-186E-4BA1-AB84-39DD4C889618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39">
              <a:extLst>
                <a:ext uri="{FF2B5EF4-FFF2-40B4-BE49-F238E27FC236}">
                  <a16:creationId xmlns:a16="http://schemas.microsoft.com/office/drawing/2014/main" id="{5B523BB7-5F26-4325-A3DA-40036EB16068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40">
              <a:extLst>
                <a:ext uri="{FF2B5EF4-FFF2-40B4-BE49-F238E27FC236}">
                  <a16:creationId xmlns:a16="http://schemas.microsoft.com/office/drawing/2014/main" id="{C8B12D12-7A91-41D0-A1AA-6513D200AB5E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41">
              <a:extLst>
                <a:ext uri="{FF2B5EF4-FFF2-40B4-BE49-F238E27FC236}">
                  <a16:creationId xmlns:a16="http://schemas.microsoft.com/office/drawing/2014/main" id="{834410F5-4CBA-47FB-A0DB-98F0A31CB57B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42">
              <a:extLst>
                <a:ext uri="{FF2B5EF4-FFF2-40B4-BE49-F238E27FC236}">
                  <a16:creationId xmlns:a16="http://schemas.microsoft.com/office/drawing/2014/main" id="{170CE2C2-5633-4FE8-A156-7EB23FB0E054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43">
              <a:extLst>
                <a:ext uri="{FF2B5EF4-FFF2-40B4-BE49-F238E27FC236}">
                  <a16:creationId xmlns:a16="http://schemas.microsoft.com/office/drawing/2014/main" id="{C34B84CA-3704-4367-B156-927E9681966D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44">
              <a:extLst>
                <a:ext uri="{FF2B5EF4-FFF2-40B4-BE49-F238E27FC236}">
                  <a16:creationId xmlns:a16="http://schemas.microsoft.com/office/drawing/2014/main" id="{18182B0A-DEAC-4629-BE79-2D986322BF09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45">
              <a:extLst>
                <a:ext uri="{FF2B5EF4-FFF2-40B4-BE49-F238E27FC236}">
                  <a16:creationId xmlns:a16="http://schemas.microsoft.com/office/drawing/2014/main" id="{A906028C-4AB6-4FCC-ACF9-16321F1DEC4C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46">
              <a:extLst>
                <a:ext uri="{FF2B5EF4-FFF2-40B4-BE49-F238E27FC236}">
                  <a16:creationId xmlns:a16="http://schemas.microsoft.com/office/drawing/2014/main" id="{6DCBD158-D194-4688-83CC-2CCFDCCC3C3E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47">
              <a:extLst>
                <a:ext uri="{FF2B5EF4-FFF2-40B4-BE49-F238E27FC236}">
                  <a16:creationId xmlns:a16="http://schemas.microsoft.com/office/drawing/2014/main" id="{0A420BDD-8188-405E-9182-38A35E23A366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48">
              <a:extLst>
                <a:ext uri="{FF2B5EF4-FFF2-40B4-BE49-F238E27FC236}">
                  <a16:creationId xmlns:a16="http://schemas.microsoft.com/office/drawing/2014/main" id="{793BDC93-14E9-4FC7-A2D2-B6796EBF4D48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49">
              <a:extLst>
                <a:ext uri="{FF2B5EF4-FFF2-40B4-BE49-F238E27FC236}">
                  <a16:creationId xmlns:a16="http://schemas.microsoft.com/office/drawing/2014/main" id="{26A6F3AA-6DBB-49F0-90F8-C637FDBEE4C9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50">
              <a:extLst>
                <a:ext uri="{FF2B5EF4-FFF2-40B4-BE49-F238E27FC236}">
                  <a16:creationId xmlns:a16="http://schemas.microsoft.com/office/drawing/2014/main" id="{F69DFE19-508C-46D9-8A4A-2C58A3B0AAD7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51">
              <a:extLst>
                <a:ext uri="{FF2B5EF4-FFF2-40B4-BE49-F238E27FC236}">
                  <a16:creationId xmlns:a16="http://schemas.microsoft.com/office/drawing/2014/main" id="{13AFAE23-14CA-43E6-BEF1-DB163807E2AF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52">
              <a:extLst>
                <a:ext uri="{FF2B5EF4-FFF2-40B4-BE49-F238E27FC236}">
                  <a16:creationId xmlns:a16="http://schemas.microsoft.com/office/drawing/2014/main" id="{481DE87B-F92F-4BC2-BC0B-535D2CEA7974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53">
              <a:extLst>
                <a:ext uri="{FF2B5EF4-FFF2-40B4-BE49-F238E27FC236}">
                  <a16:creationId xmlns:a16="http://schemas.microsoft.com/office/drawing/2014/main" id="{FC8CE346-C613-4B92-931D-6FDFB922F694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54">
              <a:extLst>
                <a:ext uri="{FF2B5EF4-FFF2-40B4-BE49-F238E27FC236}">
                  <a16:creationId xmlns:a16="http://schemas.microsoft.com/office/drawing/2014/main" id="{92105586-40AC-4EF2-B03D-E27723AD871C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55">
              <a:extLst>
                <a:ext uri="{FF2B5EF4-FFF2-40B4-BE49-F238E27FC236}">
                  <a16:creationId xmlns:a16="http://schemas.microsoft.com/office/drawing/2014/main" id="{BCEF027E-19A6-4F13-9CC4-B246183BF6AE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56">
              <a:extLst>
                <a:ext uri="{FF2B5EF4-FFF2-40B4-BE49-F238E27FC236}">
                  <a16:creationId xmlns:a16="http://schemas.microsoft.com/office/drawing/2014/main" id="{87CA8D8F-430E-4294-AF17-74197AA59B1B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57">
              <a:extLst>
                <a:ext uri="{FF2B5EF4-FFF2-40B4-BE49-F238E27FC236}">
                  <a16:creationId xmlns:a16="http://schemas.microsoft.com/office/drawing/2014/main" id="{EDCF19F1-DCAE-43CD-B714-0E598685AAE6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58">
              <a:extLst>
                <a:ext uri="{FF2B5EF4-FFF2-40B4-BE49-F238E27FC236}">
                  <a16:creationId xmlns:a16="http://schemas.microsoft.com/office/drawing/2014/main" id="{E905636C-0BA9-42C4-BDD1-9ED6569990F2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59">
              <a:extLst>
                <a:ext uri="{FF2B5EF4-FFF2-40B4-BE49-F238E27FC236}">
                  <a16:creationId xmlns:a16="http://schemas.microsoft.com/office/drawing/2014/main" id="{4A66326C-2090-4D6E-B8DC-5AF4CF762CBD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60">
              <a:extLst>
                <a:ext uri="{FF2B5EF4-FFF2-40B4-BE49-F238E27FC236}">
                  <a16:creationId xmlns:a16="http://schemas.microsoft.com/office/drawing/2014/main" id="{B9495D36-2467-478D-BF48-7E7F77BC949E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61">
              <a:extLst>
                <a:ext uri="{FF2B5EF4-FFF2-40B4-BE49-F238E27FC236}">
                  <a16:creationId xmlns:a16="http://schemas.microsoft.com/office/drawing/2014/main" id="{DCDE35F3-2E8B-47A3-8B2B-679D37D2ACD7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62">
              <a:extLst>
                <a:ext uri="{FF2B5EF4-FFF2-40B4-BE49-F238E27FC236}">
                  <a16:creationId xmlns:a16="http://schemas.microsoft.com/office/drawing/2014/main" id="{8C302008-7751-4F10-87C4-F26FE3F3F818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63">
              <a:extLst>
                <a:ext uri="{FF2B5EF4-FFF2-40B4-BE49-F238E27FC236}">
                  <a16:creationId xmlns:a16="http://schemas.microsoft.com/office/drawing/2014/main" id="{FAC8468F-D15F-47B5-8588-0745CBB1F625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64">
              <a:extLst>
                <a:ext uri="{FF2B5EF4-FFF2-40B4-BE49-F238E27FC236}">
                  <a16:creationId xmlns:a16="http://schemas.microsoft.com/office/drawing/2014/main" id="{F8E12798-094C-40D3-AD65-9EBF436E777D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65">
              <a:extLst>
                <a:ext uri="{FF2B5EF4-FFF2-40B4-BE49-F238E27FC236}">
                  <a16:creationId xmlns:a16="http://schemas.microsoft.com/office/drawing/2014/main" id="{13EED212-8F37-4BA0-AB2B-254F242316E9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66">
              <a:extLst>
                <a:ext uri="{FF2B5EF4-FFF2-40B4-BE49-F238E27FC236}">
                  <a16:creationId xmlns:a16="http://schemas.microsoft.com/office/drawing/2014/main" id="{840932CE-8592-4143-9C92-55510F5AF29E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67">
              <a:extLst>
                <a:ext uri="{FF2B5EF4-FFF2-40B4-BE49-F238E27FC236}">
                  <a16:creationId xmlns:a16="http://schemas.microsoft.com/office/drawing/2014/main" id="{CAA36222-67F3-4697-906E-670041AFBECA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68">
              <a:extLst>
                <a:ext uri="{FF2B5EF4-FFF2-40B4-BE49-F238E27FC236}">
                  <a16:creationId xmlns:a16="http://schemas.microsoft.com/office/drawing/2014/main" id="{8401703F-0F6E-4EB1-8D13-0FC1DF5582A6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69">
              <a:extLst>
                <a:ext uri="{FF2B5EF4-FFF2-40B4-BE49-F238E27FC236}">
                  <a16:creationId xmlns:a16="http://schemas.microsoft.com/office/drawing/2014/main" id="{EB744375-F6C1-4A43-8FC2-23EB3C542DAC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9" name="CompHeader">
            <a:extLst>
              <a:ext uri="{FF2B5EF4-FFF2-40B4-BE49-F238E27FC236}">
                <a16:creationId xmlns:a16="http://schemas.microsoft.com/office/drawing/2014/main" id="{6177F294-9175-4CDF-8A9B-563584271EF8}"/>
              </a:ext>
            </a:extLst>
          </p:cNvPr>
          <p:cNvSpPr txBox="1"/>
          <p:nvPr/>
        </p:nvSpPr>
        <p:spPr>
          <a:xfrm>
            <a:off x="14801852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10" name="Num1">
            <a:extLst>
              <a:ext uri="{FF2B5EF4-FFF2-40B4-BE49-F238E27FC236}">
                <a16:creationId xmlns:a16="http://schemas.microsoft.com/office/drawing/2014/main" id="{39819A7B-7499-4572-9BB1-3BBEDB59C927}"/>
              </a:ext>
            </a:extLst>
          </p:cNvPr>
          <p:cNvSpPr/>
          <p:nvPr/>
        </p:nvSpPr>
        <p:spPr>
          <a:xfrm>
            <a:off x="14823439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11" name="Item1">
            <a:extLst>
              <a:ext uri="{FF2B5EF4-FFF2-40B4-BE49-F238E27FC236}">
                <a16:creationId xmlns:a16="http://schemas.microsoft.com/office/drawing/2014/main" id="{3026259A-3EFC-4DF7-88AA-8E3A211E167E}"/>
              </a:ext>
            </a:extLst>
          </p:cNvPr>
          <p:cNvSpPr txBox="1"/>
          <p:nvPr/>
        </p:nvSpPr>
        <p:spPr>
          <a:xfrm>
            <a:off x="15576552" y="5639207"/>
            <a:ext cx="309086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Сумка-папка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MIX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12" name="Num2">
            <a:extLst>
              <a:ext uri="{FF2B5EF4-FFF2-40B4-BE49-F238E27FC236}">
                <a16:creationId xmlns:a16="http://schemas.microsoft.com/office/drawing/2014/main" id="{E3967334-14E6-466F-9475-617CB5D3A98B}"/>
              </a:ext>
            </a:extLst>
          </p:cNvPr>
          <p:cNvSpPr/>
          <p:nvPr/>
        </p:nvSpPr>
        <p:spPr>
          <a:xfrm>
            <a:off x="14823439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13" name="Item2">
            <a:extLst>
              <a:ext uri="{FF2B5EF4-FFF2-40B4-BE49-F238E27FC236}">
                <a16:creationId xmlns:a16="http://schemas.microsoft.com/office/drawing/2014/main" id="{3ECFE1FC-0A33-4849-844F-4EF05F8A1639}"/>
              </a:ext>
            </a:extLst>
          </p:cNvPr>
          <p:cNvSpPr txBox="1"/>
          <p:nvPr/>
        </p:nvSpPr>
        <p:spPr>
          <a:xfrm>
            <a:off x="15576552" y="6375807"/>
            <a:ext cx="411321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Бизнес-блокнот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BIGGY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14" name="Num3">
            <a:extLst>
              <a:ext uri="{FF2B5EF4-FFF2-40B4-BE49-F238E27FC236}">
                <a16:creationId xmlns:a16="http://schemas.microsoft.com/office/drawing/2014/main" id="{54F7D2F3-FE24-4BCD-AAC0-AF4A54D355E0}"/>
              </a:ext>
            </a:extLst>
          </p:cNvPr>
          <p:cNvSpPr/>
          <p:nvPr/>
        </p:nvSpPr>
        <p:spPr>
          <a:xfrm>
            <a:off x="14823439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15" name="Item3">
            <a:extLst>
              <a:ext uri="{FF2B5EF4-FFF2-40B4-BE49-F238E27FC236}">
                <a16:creationId xmlns:a16="http://schemas.microsoft.com/office/drawing/2014/main" id="{E7CED357-728B-4820-80C5-CCC0CBC6F6DC}"/>
              </a:ext>
            </a:extLst>
          </p:cNvPr>
          <p:cNvSpPr txBox="1"/>
          <p:nvPr/>
        </p:nvSpPr>
        <p:spPr>
          <a:xfrm>
            <a:off x="15576552" y="7118756"/>
            <a:ext cx="765492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Ручка NEO с подсветкой после гравировки</a:t>
            </a:r>
          </a:p>
        </p:txBody>
      </p:sp>
      <p:sp>
        <p:nvSpPr>
          <p:cNvPr id="116" name="ColorsHeader">
            <a:extLst>
              <a:ext uri="{FF2B5EF4-FFF2-40B4-BE49-F238E27FC236}">
                <a16:creationId xmlns:a16="http://schemas.microsoft.com/office/drawing/2014/main" id="{6DDC0115-EB45-4B1E-B4F0-08C0821F07A4}"/>
              </a:ext>
            </a:extLst>
          </p:cNvPr>
          <p:cNvSpPr txBox="1"/>
          <p:nvPr/>
        </p:nvSpPr>
        <p:spPr>
          <a:xfrm>
            <a:off x="14814550" y="8596782"/>
            <a:ext cx="1361440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1</a:t>
            </a:r>
          </a:p>
        </p:txBody>
      </p:sp>
      <p:sp>
        <p:nvSpPr>
          <p:cNvPr id="117" name="ThumbBox0">
            <a:extLst>
              <a:ext uri="{FF2B5EF4-FFF2-40B4-BE49-F238E27FC236}">
                <a16:creationId xmlns:a16="http://schemas.microsoft.com/office/drawing/2014/main" id="{8EE8AB24-A553-41AB-AA67-C1C5F3D1B0E9}"/>
              </a:ext>
            </a:extLst>
          </p:cNvPr>
          <p:cNvSpPr/>
          <p:nvPr/>
        </p:nvSpPr>
        <p:spPr>
          <a:xfrm>
            <a:off x="14824711" y="91452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>
            <a:hlinkClick r:id="rId7" tooltip="черный"/>
            <a:extLst>
              <a:ext uri="{FF2B5EF4-FFF2-40B4-BE49-F238E27FC236}">
                <a16:creationId xmlns:a16="http://schemas.microsoft.com/office/drawing/2014/main" id="{7C30AC8B-3519-4DF4-979B-983E8801327F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5511" y="9196070"/>
            <a:ext cx="1778000" cy="1778000"/>
          </a:xfrm>
          <a:prstGeom prst="rect">
            <a:avLst/>
          </a:prstGeom>
        </p:spPr>
      </p:pic>
      <p:sp>
        <p:nvSpPr>
          <p:cNvPr id="25" name="Овал 24">
            <a:extLst>
              <a:ext uri="{FF2B5EF4-FFF2-40B4-BE49-F238E27FC236}">
                <a16:creationId xmlns:a16="http://schemas.microsoft.com/office/drawing/2014/main" id="{19A42B3D-78B6-4861-97B1-BC7C7E6A6094}"/>
              </a:ext>
            </a:extLst>
          </p:cNvPr>
          <p:cNvSpPr>
            <a:spLocks/>
          </p:cNvSpPr>
          <p:nvPr/>
        </p:nvSpPr>
        <p:spPr>
          <a:xfrm>
            <a:off x="16957039" y="9398000"/>
            <a:ext cx="355600" cy="355600"/>
          </a:xfrm>
          <a:prstGeom prst="ellipse">
            <a:avLst/>
          </a:prstGeom>
          <a:solidFill>
            <a:srgbClr val="00000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ColorName0">
            <a:hlinkClick r:id="rId7"/>
            <a:extLst>
              <a:ext uri="{FF2B5EF4-FFF2-40B4-BE49-F238E27FC236}">
                <a16:creationId xmlns:a16="http://schemas.microsoft.com/office/drawing/2014/main" id="{FFB115ED-86EA-4544-B494-D0F5D561AC89}"/>
              </a:ext>
            </a:extLst>
          </p:cNvPr>
          <p:cNvSpPr txBox="1"/>
          <p:nvPr/>
        </p:nvSpPr>
        <p:spPr>
          <a:xfrm>
            <a:off x="16951961" y="9905619"/>
            <a:ext cx="1431925" cy="3911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черный</a:t>
            </a:r>
          </a:p>
        </p:txBody>
      </p:sp>
      <p:sp>
        <p:nvSpPr>
          <p:cNvPr id="119" name="ColorArticle0">
            <a:hlinkClick r:id="rId7"/>
            <a:extLst>
              <a:ext uri="{FF2B5EF4-FFF2-40B4-BE49-F238E27FC236}">
                <a16:creationId xmlns:a16="http://schemas.microsoft.com/office/drawing/2014/main" id="{90E063DE-2E03-4963-99F4-84654818CC76}"/>
              </a:ext>
            </a:extLst>
          </p:cNvPr>
          <p:cNvSpPr txBox="1"/>
          <p:nvPr/>
        </p:nvSpPr>
        <p:spPr>
          <a:xfrm>
            <a:off x="16958311" y="10331069"/>
            <a:ext cx="115093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39554/35</a:t>
            </a:r>
          </a:p>
        </p:txBody>
      </p:sp>
      <p:pic>
        <p:nvPicPr>
          <p:cNvPr id="121" name="Logo">
            <a:extLst>
              <a:ext uri="{FF2B5EF4-FFF2-40B4-BE49-F238E27FC236}">
                <a16:creationId xmlns:a16="http://schemas.microsoft.com/office/drawing/2014/main" id="{2C09E01F-369D-4E1E-B025-0804F738E4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842489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0975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BgLeft">
            <a:extLst>
              <a:ext uri="{FF2B5EF4-FFF2-40B4-BE49-F238E27FC236}">
                <a16:creationId xmlns:a16="http://schemas.microsoft.com/office/drawing/2014/main" id="{C5DF3458-4963-440B-9D35-D91142F101C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41000" cy="13716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D2FDBD3-A677-47EC-ACB3-D730DB43756F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0"/>
            <a:ext cx="13716000" cy="13716000"/>
          </a:xfrm>
          <a:prstGeom prst="rect">
            <a:avLst/>
          </a:prstGeom>
        </p:spPr>
      </p:pic>
      <p:sp>
        <p:nvSpPr>
          <p:cNvPr id="29" name="PerfStrip">
            <a:extLst>
              <a:ext uri="{FF2B5EF4-FFF2-40B4-BE49-F238E27FC236}">
                <a16:creationId xmlns:a16="http://schemas.microsoft.com/office/drawing/2014/main" id="{D4ADD39C-BAD2-4913-A20A-D65E1DF0E35B}"/>
              </a:ext>
            </a:extLst>
          </p:cNvPr>
          <p:cNvSpPr/>
          <p:nvPr/>
        </p:nvSpPr>
        <p:spPr>
          <a:xfrm>
            <a:off x="10541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474A5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Kicker">
            <a:extLst>
              <a:ext uri="{FF2B5EF4-FFF2-40B4-BE49-F238E27FC236}">
                <a16:creationId xmlns:a16="http://schemas.microsoft.com/office/drawing/2014/main" id="{A811340C-F682-44B9-B68D-568B4B7C928B}"/>
              </a:ext>
            </a:extLst>
          </p:cNvPr>
          <p:cNvSpPr txBox="1"/>
          <p:nvPr/>
        </p:nvSpPr>
        <p:spPr>
          <a:xfrm>
            <a:off x="980440" y="878535"/>
            <a:ext cx="264699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pc="195">
                <a:solidFill>
                  <a:srgbClr val="333440"/>
                </a:solidFill>
                <a:latin typeface="Montserrat SemiBold" panose="00000700000000000000" pitchFamily="2" charset="-52"/>
              </a:rPr>
              <a:t>WELCOME PACKS</a:t>
            </a:r>
            <a:endParaRPr lang="ru-RU" spc="195">
              <a:solidFill>
                <a:srgbClr val="333440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31" name="Title">
            <a:hlinkClick r:id="rId5"/>
            <a:extLst>
              <a:ext uri="{FF2B5EF4-FFF2-40B4-BE49-F238E27FC236}">
                <a16:creationId xmlns:a16="http://schemas.microsoft.com/office/drawing/2014/main" id="{AFC1DE49-7B6E-4C34-9F94-DB8E63DDC1B2}"/>
              </a:ext>
            </a:extLst>
          </p:cNvPr>
          <p:cNvSpPr txBox="1"/>
          <p:nvPr/>
        </p:nvSpPr>
        <p:spPr>
          <a:xfrm>
            <a:off x="971550" y="1360201"/>
            <a:ext cx="4057650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5320">
                <a:gradFill flip="none" rotWithShape="1">
                  <a:gsLst>
                    <a:gs pos="0">
                      <a:srgbClr val="474A55"/>
                    </a:gs>
                    <a:gs pos="100000">
                      <a:srgbClr val="17181D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OFFICEKIT</a:t>
            </a:r>
            <a:endParaRPr lang="ru-RU" sz="5320">
              <a:gradFill flip="none" rotWithShape="1">
                <a:gsLst>
                  <a:gs pos="0">
                    <a:srgbClr val="474A55"/>
                  </a:gs>
                  <a:gs pos="100000">
                    <a:srgbClr val="17181D"/>
                  </a:gs>
                </a:gsLst>
                <a:lin ang="9060000" scaled="1"/>
                <a:tileRect/>
              </a:gradFill>
              <a:latin typeface="Montserrat ExtraBold" panose="00000900000000000000" pitchFamily="2" charset="-52"/>
            </a:endParaRPr>
          </a:p>
        </p:txBody>
      </p:sp>
      <p:pic>
        <p:nvPicPr>
          <p:cNvPr id="33" name="LinkPill">
            <a:hlinkClick r:id="rId5"/>
            <a:extLst>
              <a:ext uri="{FF2B5EF4-FFF2-40B4-BE49-F238E27FC236}">
                <a16:creationId xmlns:a16="http://schemas.microsoft.com/office/drawing/2014/main" id="{5EB4E8BD-E801-468C-B57A-B9AA5A750785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250"/>
            <a:ext cx="3797300" cy="384810"/>
          </a:xfrm>
          <a:prstGeom prst="rect">
            <a:avLst/>
          </a:prstGeom>
        </p:spPr>
      </p:pic>
      <p:sp>
        <p:nvSpPr>
          <p:cNvPr id="34" name="LinkText">
            <a:hlinkClick r:id="rId5"/>
            <a:extLst>
              <a:ext uri="{FF2B5EF4-FFF2-40B4-BE49-F238E27FC236}">
                <a16:creationId xmlns:a16="http://schemas.microsoft.com/office/drawing/2014/main" id="{5D7C6318-A130-4091-A530-7EE43475834E}"/>
              </a:ext>
            </a:extLst>
          </p:cNvPr>
          <p:cNvSpPr txBox="1"/>
          <p:nvPr/>
        </p:nvSpPr>
        <p:spPr>
          <a:xfrm>
            <a:off x="971551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5" name="LinkArrow">
            <a:hlinkClick r:id="rId5"/>
            <a:extLst>
              <a:ext uri="{FF2B5EF4-FFF2-40B4-BE49-F238E27FC236}">
                <a16:creationId xmlns:a16="http://schemas.microsoft.com/office/drawing/2014/main" id="{9FE6BE9E-4437-4A39-967A-B3892DCE3965}"/>
              </a:ext>
            </a:extLst>
          </p:cNvPr>
          <p:cNvSpPr/>
          <p:nvPr/>
        </p:nvSpPr>
        <p:spPr>
          <a:xfrm>
            <a:off x="3553460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Subtitle">
            <a:extLst>
              <a:ext uri="{FF2B5EF4-FFF2-40B4-BE49-F238E27FC236}">
                <a16:creationId xmlns:a16="http://schemas.microsoft.com/office/drawing/2014/main" id="{51B73305-7B3F-4030-878F-59234F9C9E8E}"/>
              </a:ext>
            </a:extLst>
          </p:cNvPr>
          <p:cNvSpPr txBox="1"/>
          <p:nvPr/>
        </p:nvSpPr>
        <p:spPr>
          <a:xfrm>
            <a:off x="971550" y="3004769"/>
            <a:ext cx="5683250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Всё для рабочего стола: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термос, ежедневник и ручка.</a:t>
            </a:r>
          </a:p>
        </p:txBody>
      </p:sp>
      <p:grpSp>
        <p:nvGrpSpPr>
          <p:cNvPr id="127" name="DottedLine">
            <a:extLst>
              <a:ext uri="{FF2B5EF4-FFF2-40B4-BE49-F238E27FC236}">
                <a16:creationId xmlns:a16="http://schemas.microsoft.com/office/drawing/2014/main" id="{44BD3202-A3B1-4133-AB01-D3198A1E3357}"/>
              </a:ext>
            </a:extLst>
          </p:cNvPr>
          <p:cNvGrpSpPr/>
          <p:nvPr/>
        </p:nvGrpSpPr>
        <p:grpSpPr>
          <a:xfrm>
            <a:off x="0" y="4341495"/>
            <a:ext cx="10476408" cy="21590"/>
            <a:chOff x="0" y="4341495"/>
            <a:chExt cx="10476408" cy="21590"/>
          </a:xfrm>
        </p:grpSpPr>
        <p:sp>
          <p:nvSpPr>
            <p:cNvPr id="37" name="dd0">
              <a:extLst>
                <a:ext uri="{FF2B5EF4-FFF2-40B4-BE49-F238E27FC236}">
                  <a16:creationId xmlns:a16="http://schemas.microsoft.com/office/drawing/2014/main" id="{A3D612CD-FEEC-496C-A772-D6868405FBA1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dd1">
              <a:extLst>
                <a:ext uri="{FF2B5EF4-FFF2-40B4-BE49-F238E27FC236}">
                  <a16:creationId xmlns:a16="http://schemas.microsoft.com/office/drawing/2014/main" id="{8E27FBDF-6070-4FF6-B4E8-88AC2622625B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dd2">
              <a:extLst>
                <a:ext uri="{FF2B5EF4-FFF2-40B4-BE49-F238E27FC236}">
                  <a16:creationId xmlns:a16="http://schemas.microsoft.com/office/drawing/2014/main" id="{8F15AA75-4866-4FBA-906C-C14260415A4C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dd3">
              <a:extLst>
                <a:ext uri="{FF2B5EF4-FFF2-40B4-BE49-F238E27FC236}">
                  <a16:creationId xmlns:a16="http://schemas.microsoft.com/office/drawing/2014/main" id="{452C9F9D-B035-4AD6-831F-5353D8213489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4">
              <a:extLst>
                <a:ext uri="{FF2B5EF4-FFF2-40B4-BE49-F238E27FC236}">
                  <a16:creationId xmlns:a16="http://schemas.microsoft.com/office/drawing/2014/main" id="{FF99F24A-8499-4C96-A4B0-EE250BE4EC13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5">
              <a:extLst>
                <a:ext uri="{FF2B5EF4-FFF2-40B4-BE49-F238E27FC236}">
                  <a16:creationId xmlns:a16="http://schemas.microsoft.com/office/drawing/2014/main" id="{69A551D9-38BF-4E89-987D-508EF75A0446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dd6">
              <a:extLst>
                <a:ext uri="{FF2B5EF4-FFF2-40B4-BE49-F238E27FC236}">
                  <a16:creationId xmlns:a16="http://schemas.microsoft.com/office/drawing/2014/main" id="{99020E09-EA56-4DA1-B01C-6DAA4CFA7196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7">
              <a:extLst>
                <a:ext uri="{FF2B5EF4-FFF2-40B4-BE49-F238E27FC236}">
                  <a16:creationId xmlns:a16="http://schemas.microsoft.com/office/drawing/2014/main" id="{A86E5F34-CFD3-4E61-A956-113E9B2AC158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8">
              <a:extLst>
                <a:ext uri="{FF2B5EF4-FFF2-40B4-BE49-F238E27FC236}">
                  <a16:creationId xmlns:a16="http://schemas.microsoft.com/office/drawing/2014/main" id="{F18711C2-30FD-4186-89A1-074A3B93C4C8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9">
              <a:extLst>
                <a:ext uri="{FF2B5EF4-FFF2-40B4-BE49-F238E27FC236}">
                  <a16:creationId xmlns:a16="http://schemas.microsoft.com/office/drawing/2014/main" id="{CA8723C7-BECA-423E-BCDD-EEBD149BF9C1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10">
              <a:extLst>
                <a:ext uri="{FF2B5EF4-FFF2-40B4-BE49-F238E27FC236}">
                  <a16:creationId xmlns:a16="http://schemas.microsoft.com/office/drawing/2014/main" id="{06653040-54F3-48D3-B5FD-EA767A62BE4E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11">
              <a:extLst>
                <a:ext uri="{FF2B5EF4-FFF2-40B4-BE49-F238E27FC236}">
                  <a16:creationId xmlns:a16="http://schemas.microsoft.com/office/drawing/2014/main" id="{E35BD09A-FCBD-47AE-B1CC-A4F51E1ED7FB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12">
              <a:extLst>
                <a:ext uri="{FF2B5EF4-FFF2-40B4-BE49-F238E27FC236}">
                  <a16:creationId xmlns:a16="http://schemas.microsoft.com/office/drawing/2014/main" id="{5F7B2E53-9EAB-4656-91BF-32FBB8DB66E1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13">
              <a:extLst>
                <a:ext uri="{FF2B5EF4-FFF2-40B4-BE49-F238E27FC236}">
                  <a16:creationId xmlns:a16="http://schemas.microsoft.com/office/drawing/2014/main" id="{1AD9850A-1488-4004-9C10-3621FE3FF0A6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14">
              <a:extLst>
                <a:ext uri="{FF2B5EF4-FFF2-40B4-BE49-F238E27FC236}">
                  <a16:creationId xmlns:a16="http://schemas.microsoft.com/office/drawing/2014/main" id="{EAEC0475-B9B2-4AF0-BCCE-625213AB1BF8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15">
              <a:extLst>
                <a:ext uri="{FF2B5EF4-FFF2-40B4-BE49-F238E27FC236}">
                  <a16:creationId xmlns:a16="http://schemas.microsoft.com/office/drawing/2014/main" id="{1340E9EB-E6ED-4145-93D6-F65DBB708311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16">
              <a:extLst>
                <a:ext uri="{FF2B5EF4-FFF2-40B4-BE49-F238E27FC236}">
                  <a16:creationId xmlns:a16="http://schemas.microsoft.com/office/drawing/2014/main" id="{56A49623-3279-44BF-8FFC-98FB24730A79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17">
              <a:extLst>
                <a:ext uri="{FF2B5EF4-FFF2-40B4-BE49-F238E27FC236}">
                  <a16:creationId xmlns:a16="http://schemas.microsoft.com/office/drawing/2014/main" id="{A6676749-1B9A-4E62-9289-BCD0EAC8DF47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18">
              <a:extLst>
                <a:ext uri="{FF2B5EF4-FFF2-40B4-BE49-F238E27FC236}">
                  <a16:creationId xmlns:a16="http://schemas.microsoft.com/office/drawing/2014/main" id="{2441BB03-B4C0-4093-A1EB-8F30AF90930C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19">
              <a:extLst>
                <a:ext uri="{FF2B5EF4-FFF2-40B4-BE49-F238E27FC236}">
                  <a16:creationId xmlns:a16="http://schemas.microsoft.com/office/drawing/2014/main" id="{CB78FEDC-4DE8-411F-83D3-9EC8F5520F5A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20">
              <a:extLst>
                <a:ext uri="{FF2B5EF4-FFF2-40B4-BE49-F238E27FC236}">
                  <a16:creationId xmlns:a16="http://schemas.microsoft.com/office/drawing/2014/main" id="{10267C21-499F-49F1-8D24-D3185A71A002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21">
              <a:extLst>
                <a:ext uri="{FF2B5EF4-FFF2-40B4-BE49-F238E27FC236}">
                  <a16:creationId xmlns:a16="http://schemas.microsoft.com/office/drawing/2014/main" id="{C5516BEA-0798-4D39-BA90-0D2935272FDB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22">
              <a:extLst>
                <a:ext uri="{FF2B5EF4-FFF2-40B4-BE49-F238E27FC236}">
                  <a16:creationId xmlns:a16="http://schemas.microsoft.com/office/drawing/2014/main" id="{E3F118A6-CDC8-4D41-8B36-9DB2E8DC145D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23">
              <a:extLst>
                <a:ext uri="{FF2B5EF4-FFF2-40B4-BE49-F238E27FC236}">
                  <a16:creationId xmlns:a16="http://schemas.microsoft.com/office/drawing/2014/main" id="{D54814DC-3D13-4702-8D2E-F47D65338914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24">
              <a:extLst>
                <a:ext uri="{FF2B5EF4-FFF2-40B4-BE49-F238E27FC236}">
                  <a16:creationId xmlns:a16="http://schemas.microsoft.com/office/drawing/2014/main" id="{E362682D-0E01-4D1E-80CF-1D190CA49CF7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25">
              <a:extLst>
                <a:ext uri="{FF2B5EF4-FFF2-40B4-BE49-F238E27FC236}">
                  <a16:creationId xmlns:a16="http://schemas.microsoft.com/office/drawing/2014/main" id="{205B1EE2-5903-4590-9A37-AEED35FF6997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26">
              <a:extLst>
                <a:ext uri="{FF2B5EF4-FFF2-40B4-BE49-F238E27FC236}">
                  <a16:creationId xmlns:a16="http://schemas.microsoft.com/office/drawing/2014/main" id="{25B95685-35A0-4A6D-B91F-4A84C3C6298C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27">
              <a:extLst>
                <a:ext uri="{FF2B5EF4-FFF2-40B4-BE49-F238E27FC236}">
                  <a16:creationId xmlns:a16="http://schemas.microsoft.com/office/drawing/2014/main" id="{E8E5872C-8650-466E-B68C-E71BC3BC906E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28">
              <a:extLst>
                <a:ext uri="{FF2B5EF4-FFF2-40B4-BE49-F238E27FC236}">
                  <a16:creationId xmlns:a16="http://schemas.microsoft.com/office/drawing/2014/main" id="{9A8D38FB-764D-495E-8F4F-295C7AFDE847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29">
              <a:extLst>
                <a:ext uri="{FF2B5EF4-FFF2-40B4-BE49-F238E27FC236}">
                  <a16:creationId xmlns:a16="http://schemas.microsoft.com/office/drawing/2014/main" id="{D9CCCAE3-959A-4FA6-9613-0AD2104E5C7D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30">
              <a:extLst>
                <a:ext uri="{FF2B5EF4-FFF2-40B4-BE49-F238E27FC236}">
                  <a16:creationId xmlns:a16="http://schemas.microsoft.com/office/drawing/2014/main" id="{2453780D-65E0-4699-80E2-889EBC62418F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31">
              <a:extLst>
                <a:ext uri="{FF2B5EF4-FFF2-40B4-BE49-F238E27FC236}">
                  <a16:creationId xmlns:a16="http://schemas.microsoft.com/office/drawing/2014/main" id="{0A49ACAB-CD44-460F-A77E-DA7AD4BC41BE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32">
              <a:extLst>
                <a:ext uri="{FF2B5EF4-FFF2-40B4-BE49-F238E27FC236}">
                  <a16:creationId xmlns:a16="http://schemas.microsoft.com/office/drawing/2014/main" id="{AA856FA6-D6A7-478D-8BC7-39A5FAE50801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33">
              <a:extLst>
                <a:ext uri="{FF2B5EF4-FFF2-40B4-BE49-F238E27FC236}">
                  <a16:creationId xmlns:a16="http://schemas.microsoft.com/office/drawing/2014/main" id="{7C66B766-912F-4742-BB00-D2CB5FFEF02E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34">
              <a:extLst>
                <a:ext uri="{FF2B5EF4-FFF2-40B4-BE49-F238E27FC236}">
                  <a16:creationId xmlns:a16="http://schemas.microsoft.com/office/drawing/2014/main" id="{BE0CBF78-FB79-4334-AD10-2405BD15F7E6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35">
              <a:extLst>
                <a:ext uri="{FF2B5EF4-FFF2-40B4-BE49-F238E27FC236}">
                  <a16:creationId xmlns:a16="http://schemas.microsoft.com/office/drawing/2014/main" id="{85839678-6E6A-46D6-A8E6-41515468DFB2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36">
              <a:extLst>
                <a:ext uri="{FF2B5EF4-FFF2-40B4-BE49-F238E27FC236}">
                  <a16:creationId xmlns:a16="http://schemas.microsoft.com/office/drawing/2014/main" id="{F5BAD3B1-653B-49BA-9D8A-AE23AA62867B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37">
              <a:extLst>
                <a:ext uri="{FF2B5EF4-FFF2-40B4-BE49-F238E27FC236}">
                  <a16:creationId xmlns:a16="http://schemas.microsoft.com/office/drawing/2014/main" id="{B83EFD3A-403F-4E33-BD58-1A89903445A1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38">
              <a:extLst>
                <a:ext uri="{FF2B5EF4-FFF2-40B4-BE49-F238E27FC236}">
                  <a16:creationId xmlns:a16="http://schemas.microsoft.com/office/drawing/2014/main" id="{97623871-3AB2-4BD9-BF20-15DD3D8DC14B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39">
              <a:extLst>
                <a:ext uri="{FF2B5EF4-FFF2-40B4-BE49-F238E27FC236}">
                  <a16:creationId xmlns:a16="http://schemas.microsoft.com/office/drawing/2014/main" id="{18FC2D0B-32C9-44B1-B293-66A14015270F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40">
              <a:extLst>
                <a:ext uri="{FF2B5EF4-FFF2-40B4-BE49-F238E27FC236}">
                  <a16:creationId xmlns:a16="http://schemas.microsoft.com/office/drawing/2014/main" id="{808A6E3E-A978-4A50-922A-D89EA9D5CF2A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41">
              <a:extLst>
                <a:ext uri="{FF2B5EF4-FFF2-40B4-BE49-F238E27FC236}">
                  <a16:creationId xmlns:a16="http://schemas.microsoft.com/office/drawing/2014/main" id="{30C52C3E-62E7-4A7F-B4CE-61A039D7DE4C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42">
              <a:extLst>
                <a:ext uri="{FF2B5EF4-FFF2-40B4-BE49-F238E27FC236}">
                  <a16:creationId xmlns:a16="http://schemas.microsoft.com/office/drawing/2014/main" id="{9429F5B7-476B-4F97-BE36-3718DD40C2A5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43">
              <a:extLst>
                <a:ext uri="{FF2B5EF4-FFF2-40B4-BE49-F238E27FC236}">
                  <a16:creationId xmlns:a16="http://schemas.microsoft.com/office/drawing/2014/main" id="{BC097B64-6733-4732-99BA-C026B6582A7D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44">
              <a:extLst>
                <a:ext uri="{FF2B5EF4-FFF2-40B4-BE49-F238E27FC236}">
                  <a16:creationId xmlns:a16="http://schemas.microsoft.com/office/drawing/2014/main" id="{6235A4DC-CAE0-4C91-8EC0-6AD7E15F9658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45">
              <a:extLst>
                <a:ext uri="{FF2B5EF4-FFF2-40B4-BE49-F238E27FC236}">
                  <a16:creationId xmlns:a16="http://schemas.microsoft.com/office/drawing/2014/main" id="{7899A010-C44B-46A7-8817-5625EABEB6AE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46">
              <a:extLst>
                <a:ext uri="{FF2B5EF4-FFF2-40B4-BE49-F238E27FC236}">
                  <a16:creationId xmlns:a16="http://schemas.microsoft.com/office/drawing/2014/main" id="{002B7092-5E7E-48B6-AEBA-9AA4B5656510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47">
              <a:extLst>
                <a:ext uri="{FF2B5EF4-FFF2-40B4-BE49-F238E27FC236}">
                  <a16:creationId xmlns:a16="http://schemas.microsoft.com/office/drawing/2014/main" id="{E1B92183-8E32-4E01-AD0A-2BBC422DFE09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48">
              <a:extLst>
                <a:ext uri="{FF2B5EF4-FFF2-40B4-BE49-F238E27FC236}">
                  <a16:creationId xmlns:a16="http://schemas.microsoft.com/office/drawing/2014/main" id="{2D2446D9-0978-40AE-9AEC-91702F96C09E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49">
              <a:extLst>
                <a:ext uri="{FF2B5EF4-FFF2-40B4-BE49-F238E27FC236}">
                  <a16:creationId xmlns:a16="http://schemas.microsoft.com/office/drawing/2014/main" id="{D053E3A8-86FB-4B26-8F4A-082FF9359AFE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50">
              <a:extLst>
                <a:ext uri="{FF2B5EF4-FFF2-40B4-BE49-F238E27FC236}">
                  <a16:creationId xmlns:a16="http://schemas.microsoft.com/office/drawing/2014/main" id="{3CDDC248-7F1F-4F27-A0EC-D6CFCC76EC51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51">
              <a:extLst>
                <a:ext uri="{FF2B5EF4-FFF2-40B4-BE49-F238E27FC236}">
                  <a16:creationId xmlns:a16="http://schemas.microsoft.com/office/drawing/2014/main" id="{190932B6-AAA3-4FA4-B478-3FBB07C649CC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52">
              <a:extLst>
                <a:ext uri="{FF2B5EF4-FFF2-40B4-BE49-F238E27FC236}">
                  <a16:creationId xmlns:a16="http://schemas.microsoft.com/office/drawing/2014/main" id="{99D7EE7A-BE2C-48DB-9CAC-5ED88D754291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53">
              <a:extLst>
                <a:ext uri="{FF2B5EF4-FFF2-40B4-BE49-F238E27FC236}">
                  <a16:creationId xmlns:a16="http://schemas.microsoft.com/office/drawing/2014/main" id="{920E8543-AC58-43BD-AC4B-54ED4F18AD73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54">
              <a:extLst>
                <a:ext uri="{FF2B5EF4-FFF2-40B4-BE49-F238E27FC236}">
                  <a16:creationId xmlns:a16="http://schemas.microsoft.com/office/drawing/2014/main" id="{939EA319-8614-4003-B832-75FCCF688251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55">
              <a:extLst>
                <a:ext uri="{FF2B5EF4-FFF2-40B4-BE49-F238E27FC236}">
                  <a16:creationId xmlns:a16="http://schemas.microsoft.com/office/drawing/2014/main" id="{2B44FC62-4BCE-41F0-90B3-E0EED5D51FA0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56">
              <a:extLst>
                <a:ext uri="{FF2B5EF4-FFF2-40B4-BE49-F238E27FC236}">
                  <a16:creationId xmlns:a16="http://schemas.microsoft.com/office/drawing/2014/main" id="{A6599CD1-2406-49B1-8E0C-D99FFA58A4DF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dd57">
              <a:extLst>
                <a:ext uri="{FF2B5EF4-FFF2-40B4-BE49-F238E27FC236}">
                  <a16:creationId xmlns:a16="http://schemas.microsoft.com/office/drawing/2014/main" id="{5484A715-C904-40DD-9FDF-70960E6D752D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dd58">
              <a:extLst>
                <a:ext uri="{FF2B5EF4-FFF2-40B4-BE49-F238E27FC236}">
                  <a16:creationId xmlns:a16="http://schemas.microsoft.com/office/drawing/2014/main" id="{0E6FA3F7-BE5F-403B-AF23-31000C4116FD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dd59">
              <a:extLst>
                <a:ext uri="{FF2B5EF4-FFF2-40B4-BE49-F238E27FC236}">
                  <a16:creationId xmlns:a16="http://schemas.microsoft.com/office/drawing/2014/main" id="{570F77D8-2593-4891-AE51-862E36EE6575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7" name="dd60">
              <a:extLst>
                <a:ext uri="{FF2B5EF4-FFF2-40B4-BE49-F238E27FC236}">
                  <a16:creationId xmlns:a16="http://schemas.microsoft.com/office/drawing/2014/main" id="{5D46A689-F3F8-4D55-A0F0-6103FE0A030F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dd61">
              <a:extLst>
                <a:ext uri="{FF2B5EF4-FFF2-40B4-BE49-F238E27FC236}">
                  <a16:creationId xmlns:a16="http://schemas.microsoft.com/office/drawing/2014/main" id="{D3B206F3-8FEE-46D3-A413-EB45B8FA71EC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dd62">
              <a:extLst>
                <a:ext uri="{FF2B5EF4-FFF2-40B4-BE49-F238E27FC236}">
                  <a16:creationId xmlns:a16="http://schemas.microsoft.com/office/drawing/2014/main" id="{33003273-442B-4E29-9B61-0863229D75C6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dd63">
              <a:extLst>
                <a:ext uri="{FF2B5EF4-FFF2-40B4-BE49-F238E27FC236}">
                  <a16:creationId xmlns:a16="http://schemas.microsoft.com/office/drawing/2014/main" id="{F66446B3-8891-4755-8027-E3CBF8F21596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1" name="dd64">
              <a:extLst>
                <a:ext uri="{FF2B5EF4-FFF2-40B4-BE49-F238E27FC236}">
                  <a16:creationId xmlns:a16="http://schemas.microsoft.com/office/drawing/2014/main" id="{A7844C2C-FDC0-4D6D-A009-B23BF04ADA19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2" name="dd65">
              <a:extLst>
                <a:ext uri="{FF2B5EF4-FFF2-40B4-BE49-F238E27FC236}">
                  <a16:creationId xmlns:a16="http://schemas.microsoft.com/office/drawing/2014/main" id="{D484D055-967A-4959-A13D-1986F5ADEA9C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3" name="dd66">
              <a:extLst>
                <a:ext uri="{FF2B5EF4-FFF2-40B4-BE49-F238E27FC236}">
                  <a16:creationId xmlns:a16="http://schemas.microsoft.com/office/drawing/2014/main" id="{9F2BA6EE-01AC-4A7C-ABCA-A0C517ACED22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4" name="dd67">
              <a:extLst>
                <a:ext uri="{FF2B5EF4-FFF2-40B4-BE49-F238E27FC236}">
                  <a16:creationId xmlns:a16="http://schemas.microsoft.com/office/drawing/2014/main" id="{74D77455-8F6A-42C8-8ECC-5522714EB907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5" name="dd68">
              <a:extLst>
                <a:ext uri="{FF2B5EF4-FFF2-40B4-BE49-F238E27FC236}">
                  <a16:creationId xmlns:a16="http://schemas.microsoft.com/office/drawing/2014/main" id="{1BC945FF-2DF3-4C57-A46B-75C0755B9A4C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6" name="dd69">
              <a:extLst>
                <a:ext uri="{FF2B5EF4-FFF2-40B4-BE49-F238E27FC236}">
                  <a16:creationId xmlns:a16="http://schemas.microsoft.com/office/drawing/2014/main" id="{EE6231D6-6F99-47F1-9A04-93D6B2CB4055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8" name="CompHeader">
            <a:extLst>
              <a:ext uri="{FF2B5EF4-FFF2-40B4-BE49-F238E27FC236}">
                <a16:creationId xmlns:a16="http://schemas.microsoft.com/office/drawing/2014/main" id="{1D44847A-CF06-4730-B9D3-65BDCDBD46DA}"/>
              </a:ext>
            </a:extLst>
          </p:cNvPr>
          <p:cNvSpPr txBox="1"/>
          <p:nvPr/>
        </p:nvSpPr>
        <p:spPr>
          <a:xfrm>
            <a:off x="958851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29" name="Num1">
            <a:extLst>
              <a:ext uri="{FF2B5EF4-FFF2-40B4-BE49-F238E27FC236}">
                <a16:creationId xmlns:a16="http://schemas.microsoft.com/office/drawing/2014/main" id="{B6DF94CD-3AF2-4E98-8987-93846E646EFA}"/>
              </a:ext>
            </a:extLst>
          </p:cNvPr>
          <p:cNvSpPr/>
          <p:nvPr/>
        </p:nvSpPr>
        <p:spPr>
          <a:xfrm>
            <a:off x="980440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30" name="Item1">
            <a:extLst>
              <a:ext uri="{FF2B5EF4-FFF2-40B4-BE49-F238E27FC236}">
                <a16:creationId xmlns:a16="http://schemas.microsoft.com/office/drawing/2014/main" id="{5627FE22-A800-4606-B132-E6F79AA45092}"/>
              </a:ext>
            </a:extLst>
          </p:cNvPr>
          <p:cNvSpPr txBox="1"/>
          <p:nvPr/>
        </p:nvSpPr>
        <p:spPr>
          <a:xfrm>
            <a:off x="1733550" y="5639207"/>
            <a:ext cx="144303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Термос</a:t>
            </a:r>
          </a:p>
        </p:txBody>
      </p:sp>
      <p:sp>
        <p:nvSpPr>
          <p:cNvPr id="131" name="Num2">
            <a:extLst>
              <a:ext uri="{FF2B5EF4-FFF2-40B4-BE49-F238E27FC236}">
                <a16:creationId xmlns:a16="http://schemas.microsoft.com/office/drawing/2014/main" id="{31B459E7-C368-4207-A85E-8483A3CCDC05}"/>
              </a:ext>
            </a:extLst>
          </p:cNvPr>
          <p:cNvSpPr/>
          <p:nvPr/>
        </p:nvSpPr>
        <p:spPr>
          <a:xfrm>
            <a:off x="980440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32" name="Item2">
            <a:extLst>
              <a:ext uri="{FF2B5EF4-FFF2-40B4-BE49-F238E27FC236}">
                <a16:creationId xmlns:a16="http://schemas.microsoft.com/office/drawing/2014/main" id="{F7FB12A2-F429-4AAC-BCFB-897D7B91DC3F}"/>
              </a:ext>
            </a:extLst>
          </p:cNvPr>
          <p:cNvSpPr txBox="1"/>
          <p:nvPr/>
        </p:nvSpPr>
        <p:spPr>
          <a:xfrm>
            <a:off x="1733551" y="6375807"/>
            <a:ext cx="233997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Ежедневник</a:t>
            </a:r>
          </a:p>
        </p:txBody>
      </p:sp>
      <p:sp>
        <p:nvSpPr>
          <p:cNvPr id="133" name="Num3">
            <a:extLst>
              <a:ext uri="{FF2B5EF4-FFF2-40B4-BE49-F238E27FC236}">
                <a16:creationId xmlns:a16="http://schemas.microsoft.com/office/drawing/2014/main" id="{F62B7832-8F09-4B8F-9648-DA41924730BF}"/>
              </a:ext>
            </a:extLst>
          </p:cNvPr>
          <p:cNvSpPr/>
          <p:nvPr/>
        </p:nvSpPr>
        <p:spPr>
          <a:xfrm>
            <a:off x="980440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34" name="Item3">
            <a:extLst>
              <a:ext uri="{FF2B5EF4-FFF2-40B4-BE49-F238E27FC236}">
                <a16:creationId xmlns:a16="http://schemas.microsoft.com/office/drawing/2014/main" id="{B6962B93-5DE7-443F-B690-4F5572904953}"/>
              </a:ext>
            </a:extLst>
          </p:cNvPr>
          <p:cNvSpPr txBox="1"/>
          <p:nvPr/>
        </p:nvSpPr>
        <p:spPr>
          <a:xfrm>
            <a:off x="1733550" y="7118756"/>
            <a:ext cx="116363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Ручка</a:t>
            </a:r>
          </a:p>
        </p:txBody>
      </p:sp>
      <p:sp>
        <p:nvSpPr>
          <p:cNvPr id="135" name="Num4">
            <a:extLst>
              <a:ext uri="{FF2B5EF4-FFF2-40B4-BE49-F238E27FC236}">
                <a16:creationId xmlns:a16="http://schemas.microsoft.com/office/drawing/2014/main" id="{9EDEE8CA-B7D6-4447-9D89-AE7444201F25}"/>
              </a:ext>
            </a:extLst>
          </p:cNvPr>
          <p:cNvSpPr/>
          <p:nvPr/>
        </p:nvSpPr>
        <p:spPr>
          <a:xfrm>
            <a:off x="980440" y="77990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4</a:t>
            </a:r>
          </a:p>
        </p:txBody>
      </p:sp>
      <p:sp>
        <p:nvSpPr>
          <p:cNvPr id="136" name="Item4">
            <a:extLst>
              <a:ext uri="{FF2B5EF4-FFF2-40B4-BE49-F238E27FC236}">
                <a16:creationId xmlns:a16="http://schemas.microsoft.com/office/drawing/2014/main" id="{5BAE33B2-A5BE-4A0B-B2AE-B4D2FD98F130}"/>
              </a:ext>
            </a:extLst>
          </p:cNvPr>
          <p:cNvSpPr txBox="1"/>
          <p:nvPr/>
        </p:nvSpPr>
        <p:spPr>
          <a:xfrm>
            <a:off x="1733551" y="7855356"/>
            <a:ext cx="342106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Бумажная стружка</a:t>
            </a:r>
          </a:p>
        </p:txBody>
      </p:sp>
      <p:sp>
        <p:nvSpPr>
          <p:cNvPr id="137" name="Num5">
            <a:extLst>
              <a:ext uri="{FF2B5EF4-FFF2-40B4-BE49-F238E27FC236}">
                <a16:creationId xmlns:a16="http://schemas.microsoft.com/office/drawing/2014/main" id="{A003A1DE-1239-4FF0-A8CA-E8EEAE93B673}"/>
              </a:ext>
            </a:extLst>
          </p:cNvPr>
          <p:cNvSpPr/>
          <p:nvPr/>
        </p:nvSpPr>
        <p:spPr>
          <a:xfrm>
            <a:off x="980440" y="85356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5</a:t>
            </a:r>
          </a:p>
        </p:txBody>
      </p:sp>
      <p:sp>
        <p:nvSpPr>
          <p:cNvPr id="138" name="Item5">
            <a:extLst>
              <a:ext uri="{FF2B5EF4-FFF2-40B4-BE49-F238E27FC236}">
                <a16:creationId xmlns:a16="http://schemas.microsoft.com/office/drawing/2014/main" id="{725DD6E4-E674-4F13-91FD-DA392364E5B4}"/>
              </a:ext>
            </a:extLst>
          </p:cNvPr>
          <p:cNvSpPr txBox="1"/>
          <p:nvPr/>
        </p:nvSpPr>
        <p:spPr>
          <a:xfrm>
            <a:off x="1733551" y="8591956"/>
            <a:ext cx="382587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Подарочная коробка</a:t>
            </a:r>
          </a:p>
        </p:txBody>
      </p:sp>
      <p:sp>
        <p:nvSpPr>
          <p:cNvPr id="139" name="ColorsHeader">
            <a:extLst>
              <a:ext uri="{FF2B5EF4-FFF2-40B4-BE49-F238E27FC236}">
                <a16:creationId xmlns:a16="http://schemas.microsoft.com/office/drawing/2014/main" id="{338F9582-1CE1-4B87-B7A8-4614E6E48E37}"/>
              </a:ext>
            </a:extLst>
          </p:cNvPr>
          <p:cNvSpPr txBox="1"/>
          <p:nvPr/>
        </p:nvSpPr>
        <p:spPr>
          <a:xfrm>
            <a:off x="971551" y="10069982"/>
            <a:ext cx="1421765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4</a:t>
            </a:r>
          </a:p>
        </p:txBody>
      </p:sp>
      <p:sp>
        <p:nvSpPr>
          <p:cNvPr id="144" name="ThumbBox0">
            <a:extLst>
              <a:ext uri="{FF2B5EF4-FFF2-40B4-BE49-F238E27FC236}">
                <a16:creationId xmlns:a16="http://schemas.microsoft.com/office/drawing/2014/main" id="{B7EA259F-B4AF-493D-BA28-DFA5BA5A4000}"/>
              </a:ext>
            </a:extLst>
          </p:cNvPr>
          <p:cNvSpPr>
            <a:spLocks/>
          </p:cNvSpPr>
          <p:nvPr/>
        </p:nvSpPr>
        <p:spPr>
          <a:xfrm>
            <a:off x="981710" y="10618470"/>
            <a:ext cx="1371600" cy="137160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Рисунок 38">
            <a:hlinkClick r:id="rId7" tooltip="черный"/>
            <a:extLst>
              <a:ext uri="{FF2B5EF4-FFF2-40B4-BE49-F238E27FC236}">
                <a16:creationId xmlns:a16="http://schemas.microsoft.com/office/drawing/2014/main" id="{AFCA803A-EFB5-44C0-A06E-BA090823F4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569" y="10654329"/>
            <a:ext cx="1299882" cy="1299882"/>
          </a:xfrm>
          <a:prstGeom prst="rect">
            <a:avLst/>
          </a:prstGeom>
        </p:spPr>
      </p:pic>
      <p:sp>
        <p:nvSpPr>
          <p:cNvPr id="45" name="ColorDot0">
            <a:extLst>
              <a:ext uri="{FF2B5EF4-FFF2-40B4-BE49-F238E27FC236}">
                <a16:creationId xmlns:a16="http://schemas.microsoft.com/office/drawing/2014/main" id="{319B4B60-A935-4CB9-B325-5930466F9DC2}"/>
              </a:ext>
            </a:extLst>
          </p:cNvPr>
          <p:cNvSpPr>
            <a:spLocks/>
          </p:cNvSpPr>
          <p:nvPr/>
        </p:nvSpPr>
        <p:spPr>
          <a:xfrm>
            <a:off x="981710" y="12153264"/>
            <a:ext cx="215900" cy="215900"/>
          </a:xfrm>
          <a:prstGeom prst="ellipse">
            <a:avLst/>
          </a:prstGeom>
          <a:solidFill>
            <a:srgbClr val="00000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ColorName0">
            <a:hlinkClick r:id="rId7"/>
            <a:extLst>
              <a:ext uri="{FF2B5EF4-FFF2-40B4-BE49-F238E27FC236}">
                <a16:creationId xmlns:a16="http://schemas.microsoft.com/office/drawing/2014/main" id="{706F752E-A4C9-4062-B22B-5AD5AFC7567F}"/>
              </a:ext>
            </a:extLst>
          </p:cNvPr>
          <p:cNvSpPr txBox="1"/>
          <p:nvPr/>
        </p:nvSpPr>
        <p:spPr>
          <a:xfrm>
            <a:off x="1299210" y="12104370"/>
            <a:ext cx="2033693" cy="31369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900">
                <a:solidFill>
                  <a:srgbClr val="000000"/>
                </a:solidFill>
                <a:latin typeface="Montserrat SemiBold" panose="00000700000000000000" pitchFamily="2" charset="-52"/>
              </a:rPr>
              <a:t>черный</a:t>
            </a:r>
          </a:p>
        </p:txBody>
      </p:sp>
      <p:sp>
        <p:nvSpPr>
          <p:cNvPr id="146" name="ColorArticle0">
            <a:hlinkClick r:id="rId7"/>
            <a:extLst>
              <a:ext uri="{FF2B5EF4-FFF2-40B4-BE49-F238E27FC236}">
                <a16:creationId xmlns:a16="http://schemas.microsoft.com/office/drawing/2014/main" id="{D911E01D-2943-4E9C-A7E0-19AB5AA1B5FF}"/>
              </a:ext>
            </a:extLst>
          </p:cNvPr>
          <p:cNvSpPr txBox="1"/>
          <p:nvPr/>
        </p:nvSpPr>
        <p:spPr>
          <a:xfrm>
            <a:off x="1299210" y="12430760"/>
            <a:ext cx="2033693" cy="2311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400">
                <a:solidFill>
                  <a:srgbClr val="333440"/>
                </a:solidFill>
                <a:latin typeface="Montserrat" panose="00000500000000000000" pitchFamily="2" charset="-52"/>
              </a:rPr>
              <a:t>39513/35</a:t>
            </a:r>
          </a:p>
        </p:txBody>
      </p:sp>
      <p:sp>
        <p:nvSpPr>
          <p:cNvPr id="147" name="ThumbBox1">
            <a:extLst>
              <a:ext uri="{FF2B5EF4-FFF2-40B4-BE49-F238E27FC236}">
                <a16:creationId xmlns:a16="http://schemas.microsoft.com/office/drawing/2014/main" id="{F824C9FB-605F-400E-B0C7-27DC6C6A5021}"/>
              </a:ext>
            </a:extLst>
          </p:cNvPr>
          <p:cNvSpPr>
            <a:spLocks/>
          </p:cNvSpPr>
          <p:nvPr/>
        </p:nvSpPr>
        <p:spPr>
          <a:xfrm>
            <a:off x="3383703" y="10618470"/>
            <a:ext cx="1371600" cy="137160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5" name="Рисунок 54">
            <a:hlinkClick r:id="rId9" tooltip="красный"/>
            <a:extLst>
              <a:ext uri="{FF2B5EF4-FFF2-40B4-BE49-F238E27FC236}">
                <a16:creationId xmlns:a16="http://schemas.microsoft.com/office/drawing/2014/main" id="{D5CC6DEE-A1E3-456E-9849-C984AB466E7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562" y="10654329"/>
            <a:ext cx="1299882" cy="1299882"/>
          </a:xfrm>
          <a:prstGeom prst="rect">
            <a:avLst/>
          </a:prstGeom>
        </p:spPr>
      </p:pic>
      <p:sp>
        <p:nvSpPr>
          <p:cNvPr id="56" name="ColorDot1">
            <a:extLst>
              <a:ext uri="{FF2B5EF4-FFF2-40B4-BE49-F238E27FC236}">
                <a16:creationId xmlns:a16="http://schemas.microsoft.com/office/drawing/2014/main" id="{245EBDBA-6DB6-4C10-9EFC-94B8FBA482E5}"/>
              </a:ext>
            </a:extLst>
          </p:cNvPr>
          <p:cNvSpPr>
            <a:spLocks/>
          </p:cNvSpPr>
          <p:nvPr/>
        </p:nvSpPr>
        <p:spPr>
          <a:xfrm>
            <a:off x="3383703" y="12153264"/>
            <a:ext cx="215900" cy="215900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8" name="ColorName1">
            <a:hlinkClick r:id="rId9"/>
            <a:extLst>
              <a:ext uri="{FF2B5EF4-FFF2-40B4-BE49-F238E27FC236}">
                <a16:creationId xmlns:a16="http://schemas.microsoft.com/office/drawing/2014/main" id="{D9C8890A-CB67-4301-95EA-F72F5C21541D}"/>
              </a:ext>
            </a:extLst>
          </p:cNvPr>
          <p:cNvSpPr txBox="1"/>
          <p:nvPr/>
        </p:nvSpPr>
        <p:spPr>
          <a:xfrm>
            <a:off x="3701203" y="12104370"/>
            <a:ext cx="2033693" cy="31369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900">
                <a:solidFill>
                  <a:srgbClr val="000000"/>
                </a:solidFill>
                <a:latin typeface="Montserrat SemiBold" panose="00000700000000000000" pitchFamily="2" charset="-52"/>
              </a:rPr>
              <a:t>красный</a:t>
            </a:r>
          </a:p>
        </p:txBody>
      </p:sp>
      <p:sp>
        <p:nvSpPr>
          <p:cNvPr id="149" name="ColorArticle1">
            <a:hlinkClick r:id="rId9"/>
            <a:extLst>
              <a:ext uri="{FF2B5EF4-FFF2-40B4-BE49-F238E27FC236}">
                <a16:creationId xmlns:a16="http://schemas.microsoft.com/office/drawing/2014/main" id="{7357EEDF-9B29-4995-BA33-DAEDCADB418C}"/>
              </a:ext>
            </a:extLst>
          </p:cNvPr>
          <p:cNvSpPr txBox="1"/>
          <p:nvPr/>
        </p:nvSpPr>
        <p:spPr>
          <a:xfrm>
            <a:off x="3701203" y="12430760"/>
            <a:ext cx="2033693" cy="2311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400">
                <a:solidFill>
                  <a:srgbClr val="333440"/>
                </a:solidFill>
                <a:latin typeface="Montserrat" panose="00000500000000000000" pitchFamily="2" charset="-52"/>
              </a:rPr>
              <a:t>39513/08</a:t>
            </a:r>
          </a:p>
        </p:txBody>
      </p:sp>
      <p:sp>
        <p:nvSpPr>
          <p:cNvPr id="150" name="ThumbBox2">
            <a:extLst>
              <a:ext uri="{FF2B5EF4-FFF2-40B4-BE49-F238E27FC236}">
                <a16:creationId xmlns:a16="http://schemas.microsoft.com/office/drawing/2014/main" id="{9B4F20FA-76A8-47AB-AB9E-2E1F7B91EDBC}"/>
              </a:ext>
            </a:extLst>
          </p:cNvPr>
          <p:cNvSpPr>
            <a:spLocks/>
          </p:cNvSpPr>
          <p:nvPr/>
        </p:nvSpPr>
        <p:spPr>
          <a:xfrm>
            <a:off x="5785697" y="10618470"/>
            <a:ext cx="1371600" cy="137160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" name="Рисунок 60">
            <a:hlinkClick r:id="rId11" tooltip="зеленый"/>
            <a:extLst>
              <a:ext uri="{FF2B5EF4-FFF2-40B4-BE49-F238E27FC236}">
                <a16:creationId xmlns:a16="http://schemas.microsoft.com/office/drawing/2014/main" id="{21C93F26-4432-497F-A4AA-3F15E15ED7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556" y="10654329"/>
            <a:ext cx="1299882" cy="1299882"/>
          </a:xfrm>
          <a:prstGeom prst="rect">
            <a:avLst/>
          </a:prstGeom>
        </p:spPr>
      </p:pic>
      <p:sp>
        <p:nvSpPr>
          <p:cNvPr id="62" name="ColorDot2">
            <a:extLst>
              <a:ext uri="{FF2B5EF4-FFF2-40B4-BE49-F238E27FC236}">
                <a16:creationId xmlns:a16="http://schemas.microsoft.com/office/drawing/2014/main" id="{451F86F2-2F11-4437-A305-C62E2D02B477}"/>
              </a:ext>
            </a:extLst>
          </p:cNvPr>
          <p:cNvSpPr>
            <a:spLocks/>
          </p:cNvSpPr>
          <p:nvPr/>
        </p:nvSpPr>
        <p:spPr>
          <a:xfrm>
            <a:off x="5785697" y="12153264"/>
            <a:ext cx="215900" cy="215900"/>
          </a:xfrm>
          <a:prstGeom prst="ellipse">
            <a:avLst/>
          </a:prstGeom>
          <a:solidFill>
            <a:srgbClr val="009A6E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1" name="ColorName2">
            <a:hlinkClick r:id="rId11"/>
            <a:extLst>
              <a:ext uri="{FF2B5EF4-FFF2-40B4-BE49-F238E27FC236}">
                <a16:creationId xmlns:a16="http://schemas.microsoft.com/office/drawing/2014/main" id="{C0EB1EC3-DC92-478D-8AB5-BBBB15B01E5F}"/>
              </a:ext>
            </a:extLst>
          </p:cNvPr>
          <p:cNvSpPr txBox="1"/>
          <p:nvPr/>
        </p:nvSpPr>
        <p:spPr>
          <a:xfrm>
            <a:off x="6103197" y="12104370"/>
            <a:ext cx="2033693" cy="31369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900">
                <a:solidFill>
                  <a:srgbClr val="000000"/>
                </a:solidFill>
                <a:latin typeface="Montserrat SemiBold" panose="00000700000000000000" pitchFamily="2" charset="-52"/>
              </a:rPr>
              <a:t>зеленый</a:t>
            </a:r>
          </a:p>
        </p:txBody>
      </p:sp>
      <p:sp>
        <p:nvSpPr>
          <p:cNvPr id="152" name="ColorArticle2">
            <a:hlinkClick r:id="rId11"/>
            <a:extLst>
              <a:ext uri="{FF2B5EF4-FFF2-40B4-BE49-F238E27FC236}">
                <a16:creationId xmlns:a16="http://schemas.microsoft.com/office/drawing/2014/main" id="{68D95F13-FCCD-44B7-BAB6-D940FABB74DA}"/>
              </a:ext>
            </a:extLst>
          </p:cNvPr>
          <p:cNvSpPr txBox="1"/>
          <p:nvPr/>
        </p:nvSpPr>
        <p:spPr>
          <a:xfrm>
            <a:off x="6103197" y="12430760"/>
            <a:ext cx="2033693" cy="2311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400">
                <a:solidFill>
                  <a:srgbClr val="333440"/>
                </a:solidFill>
                <a:latin typeface="Montserrat" panose="00000500000000000000" pitchFamily="2" charset="-52"/>
              </a:rPr>
              <a:t>39513/15</a:t>
            </a:r>
          </a:p>
        </p:txBody>
      </p:sp>
      <p:sp>
        <p:nvSpPr>
          <p:cNvPr id="153" name="ThumbBox3">
            <a:extLst>
              <a:ext uri="{FF2B5EF4-FFF2-40B4-BE49-F238E27FC236}">
                <a16:creationId xmlns:a16="http://schemas.microsoft.com/office/drawing/2014/main" id="{CA188716-0DBB-4D9E-823B-7B1264706115}"/>
              </a:ext>
            </a:extLst>
          </p:cNvPr>
          <p:cNvSpPr>
            <a:spLocks/>
          </p:cNvSpPr>
          <p:nvPr/>
        </p:nvSpPr>
        <p:spPr>
          <a:xfrm>
            <a:off x="8187690" y="10618470"/>
            <a:ext cx="1371600" cy="137160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7" name="Рисунок 66">
            <a:hlinkClick r:id="rId12" tooltip="синий"/>
            <a:extLst>
              <a:ext uri="{FF2B5EF4-FFF2-40B4-BE49-F238E27FC236}">
                <a16:creationId xmlns:a16="http://schemas.microsoft.com/office/drawing/2014/main" id="{22B66568-6969-4B4A-A5CE-7AF777E9C2E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3250" y="10654030"/>
            <a:ext cx="1300480" cy="1300480"/>
          </a:xfrm>
          <a:prstGeom prst="rect">
            <a:avLst/>
          </a:prstGeom>
        </p:spPr>
      </p:pic>
      <p:sp>
        <p:nvSpPr>
          <p:cNvPr id="68" name="ColorDot3">
            <a:extLst>
              <a:ext uri="{FF2B5EF4-FFF2-40B4-BE49-F238E27FC236}">
                <a16:creationId xmlns:a16="http://schemas.microsoft.com/office/drawing/2014/main" id="{D3E7BB99-6B95-4A15-BA1E-CC7EEB467215}"/>
              </a:ext>
            </a:extLst>
          </p:cNvPr>
          <p:cNvSpPr>
            <a:spLocks/>
          </p:cNvSpPr>
          <p:nvPr/>
        </p:nvSpPr>
        <p:spPr>
          <a:xfrm>
            <a:off x="8187690" y="12153264"/>
            <a:ext cx="215900" cy="215900"/>
          </a:xfrm>
          <a:prstGeom prst="ellipse">
            <a:avLst/>
          </a:prstGeom>
          <a:solidFill>
            <a:srgbClr val="24509A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4" name="ColorName3">
            <a:hlinkClick r:id="rId12"/>
            <a:extLst>
              <a:ext uri="{FF2B5EF4-FFF2-40B4-BE49-F238E27FC236}">
                <a16:creationId xmlns:a16="http://schemas.microsoft.com/office/drawing/2014/main" id="{7AF0CF42-9FB6-4DFC-BFB9-5F15CC28493C}"/>
              </a:ext>
            </a:extLst>
          </p:cNvPr>
          <p:cNvSpPr txBox="1"/>
          <p:nvPr/>
        </p:nvSpPr>
        <p:spPr>
          <a:xfrm>
            <a:off x="8505190" y="12104370"/>
            <a:ext cx="2033693" cy="31369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900">
                <a:solidFill>
                  <a:srgbClr val="000000"/>
                </a:solidFill>
                <a:latin typeface="Montserrat SemiBold" panose="00000700000000000000" pitchFamily="2" charset="-52"/>
              </a:rPr>
              <a:t>синий</a:t>
            </a:r>
          </a:p>
        </p:txBody>
      </p:sp>
      <p:sp>
        <p:nvSpPr>
          <p:cNvPr id="155" name="ColorArticle3">
            <a:hlinkClick r:id="rId12"/>
            <a:extLst>
              <a:ext uri="{FF2B5EF4-FFF2-40B4-BE49-F238E27FC236}">
                <a16:creationId xmlns:a16="http://schemas.microsoft.com/office/drawing/2014/main" id="{D013D34D-39FD-430C-A1A8-F64D226EE819}"/>
              </a:ext>
            </a:extLst>
          </p:cNvPr>
          <p:cNvSpPr txBox="1"/>
          <p:nvPr/>
        </p:nvSpPr>
        <p:spPr>
          <a:xfrm>
            <a:off x="8505190" y="12430760"/>
            <a:ext cx="2033693" cy="2311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400">
                <a:solidFill>
                  <a:srgbClr val="333440"/>
                </a:solidFill>
                <a:latin typeface="Montserrat" panose="00000500000000000000" pitchFamily="2" charset="-52"/>
              </a:rPr>
              <a:t>39513/24</a:t>
            </a:r>
          </a:p>
        </p:txBody>
      </p:sp>
      <p:pic>
        <p:nvPicPr>
          <p:cNvPr id="157" name="Logo">
            <a:extLst>
              <a:ext uri="{FF2B5EF4-FFF2-40B4-BE49-F238E27FC236}">
                <a16:creationId xmlns:a16="http://schemas.microsoft.com/office/drawing/2014/main" id="{EE64E9E3-9882-4E07-AC87-AA872AAE353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99490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9224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BgLeft">
            <a:extLst>
              <a:ext uri="{FF2B5EF4-FFF2-40B4-BE49-F238E27FC236}">
                <a16:creationId xmlns:a16="http://schemas.microsoft.com/office/drawing/2014/main" id="{499D44BA-FA67-46C3-9065-D23A85B3B0F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43000" y="0"/>
            <a:ext cx="10541000" cy="13716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797B845-030A-45E5-890D-55E418B14D34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29" name="PerfStrip">
            <a:extLst>
              <a:ext uri="{FF2B5EF4-FFF2-40B4-BE49-F238E27FC236}">
                <a16:creationId xmlns:a16="http://schemas.microsoft.com/office/drawing/2014/main" id="{152F7EBF-0598-4241-808E-69429792000E}"/>
              </a:ext>
            </a:extLst>
          </p:cNvPr>
          <p:cNvSpPr/>
          <p:nvPr/>
        </p:nvSpPr>
        <p:spPr>
          <a:xfrm flipH="1">
            <a:off x="13716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24509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Kicker">
            <a:extLst>
              <a:ext uri="{FF2B5EF4-FFF2-40B4-BE49-F238E27FC236}">
                <a16:creationId xmlns:a16="http://schemas.microsoft.com/office/drawing/2014/main" id="{07860A37-9A09-4AB2-B02C-58380BDDA27D}"/>
              </a:ext>
            </a:extLst>
          </p:cNvPr>
          <p:cNvSpPr txBox="1"/>
          <p:nvPr/>
        </p:nvSpPr>
        <p:spPr>
          <a:xfrm>
            <a:off x="14823439" y="878535"/>
            <a:ext cx="264699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pc="195">
                <a:solidFill>
                  <a:srgbClr val="333440"/>
                </a:solidFill>
                <a:latin typeface="Montserrat SemiBold" panose="00000700000000000000" pitchFamily="2" charset="-52"/>
              </a:rPr>
              <a:t>WELCOME PACKS</a:t>
            </a:r>
            <a:endParaRPr lang="ru-RU" spc="195">
              <a:solidFill>
                <a:srgbClr val="333440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31" name="Title">
            <a:hlinkClick r:id="rId5"/>
            <a:extLst>
              <a:ext uri="{FF2B5EF4-FFF2-40B4-BE49-F238E27FC236}">
                <a16:creationId xmlns:a16="http://schemas.microsoft.com/office/drawing/2014/main" id="{394A15D8-6BE7-49D3-A903-05884870B4BA}"/>
              </a:ext>
            </a:extLst>
          </p:cNvPr>
          <p:cNvSpPr txBox="1"/>
          <p:nvPr/>
        </p:nvSpPr>
        <p:spPr>
          <a:xfrm>
            <a:off x="14814552" y="1496659"/>
            <a:ext cx="8861425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4210">
                <a:gradFill flip="none" rotWithShape="1">
                  <a:gsLst>
                    <a:gs pos="0">
                      <a:srgbClr val="24509A"/>
                    </a:gs>
                    <a:gs pos="100000">
                      <a:srgbClr val="0E2147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КРУЖКА, БЛОКНОТ И РУЧКА</a:t>
            </a:r>
          </a:p>
        </p:txBody>
      </p:sp>
      <p:pic>
        <p:nvPicPr>
          <p:cNvPr id="41" name="LinkPill">
            <a:hlinkClick r:id="rId5"/>
            <a:extLst>
              <a:ext uri="{FF2B5EF4-FFF2-40B4-BE49-F238E27FC236}">
                <a16:creationId xmlns:a16="http://schemas.microsoft.com/office/drawing/2014/main" id="{4E4D1C8B-E600-42A7-A413-372D159A3D04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381250"/>
            <a:ext cx="3797300" cy="384810"/>
          </a:xfrm>
          <a:prstGeom prst="rect">
            <a:avLst/>
          </a:prstGeom>
        </p:spPr>
      </p:pic>
      <p:sp>
        <p:nvSpPr>
          <p:cNvPr id="42" name="LinkText">
            <a:hlinkClick r:id="rId5"/>
            <a:extLst>
              <a:ext uri="{FF2B5EF4-FFF2-40B4-BE49-F238E27FC236}">
                <a16:creationId xmlns:a16="http://schemas.microsoft.com/office/drawing/2014/main" id="{C5056CF6-860A-4ABC-BE5E-AA22AAAA816C}"/>
              </a:ext>
            </a:extLst>
          </p:cNvPr>
          <p:cNvSpPr txBox="1"/>
          <p:nvPr/>
        </p:nvSpPr>
        <p:spPr>
          <a:xfrm>
            <a:off x="14814552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43" name="LinkArrow">
            <a:hlinkClick r:id="rId5"/>
            <a:extLst>
              <a:ext uri="{FF2B5EF4-FFF2-40B4-BE49-F238E27FC236}">
                <a16:creationId xmlns:a16="http://schemas.microsoft.com/office/drawing/2014/main" id="{04B3CB10-3A28-40E9-83D8-897B022BD2AA}"/>
              </a:ext>
            </a:extLst>
          </p:cNvPr>
          <p:cNvSpPr/>
          <p:nvPr/>
        </p:nvSpPr>
        <p:spPr>
          <a:xfrm>
            <a:off x="17396461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Subtitle">
            <a:extLst>
              <a:ext uri="{FF2B5EF4-FFF2-40B4-BE49-F238E27FC236}">
                <a16:creationId xmlns:a16="http://schemas.microsoft.com/office/drawing/2014/main" id="{D7135CD6-1951-4ACA-85F9-1DD509D24053}"/>
              </a:ext>
            </a:extLst>
          </p:cNvPr>
          <p:cNvSpPr txBox="1"/>
          <p:nvPr/>
        </p:nvSpPr>
        <p:spPr>
          <a:xfrm>
            <a:off x="14814550" y="3004769"/>
            <a:ext cx="5848350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Три полезные вещи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в одной подарочной коробке.</a:t>
            </a:r>
          </a:p>
        </p:txBody>
      </p:sp>
      <p:grpSp>
        <p:nvGrpSpPr>
          <p:cNvPr id="115" name="DottedLine">
            <a:extLst>
              <a:ext uri="{FF2B5EF4-FFF2-40B4-BE49-F238E27FC236}">
                <a16:creationId xmlns:a16="http://schemas.microsoft.com/office/drawing/2014/main" id="{C2EB4436-830C-4C06-A667-5EDE4FC9B92A}"/>
              </a:ext>
            </a:extLst>
          </p:cNvPr>
          <p:cNvGrpSpPr/>
          <p:nvPr/>
        </p:nvGrpSpPr>
        <p:grpSpPr>
          <a:xfrm>
            <a:off x="13907591" y="4341495"/>
            <a:ext cx="10476408" cy="21590"/>
            <a:chOff x="0" y="4341495"/>
            <a:chExt cx="10476408" cy="21590"/>
          </a:xfrm>
        </p:grpSpPr>
        <p:sp>
          <p:nvSpPr>
            <p:cNvPr id="45" name="dd0">
              <a:extLst>
                <a:ext uri="{FF2B5EF4-FFF2-40B4-BE49-F238E27FC236}">
                  <a16:creationId xmlns:a16="http://schemas.microsoft.com/office/drawing/2014/main" id="{B2C17D67-F00D-45BF-8313-66C649F5A89F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1">
              <a:extLst>
                <a:ext uri="{FF2B5EF4-FFF2-40B4-BE49-F238E27FC236}">
                  <a16:creationId xmlns:a16="http://schemas.microsoft.com/office/drawing/2014/main" id="{25A9AF06-5A5D-4B73-B0C6-F69DC7EE4C01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2">
              <a:extLst>
                <a:ext uri="{FF2B5EF4-FFF2-40B4-BE49-F238E27FC236}">
                  <a16:creationId xmlns:a16="http://schemas.microsoft.com/office/drawing/2014/main" id="{FD4227C7-ACEA-4DDE-953C-D6C7360A0ECA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3">
              <a:extLst>
                <a:ext uri="{FF2B5EF4-FFF2-40B4-BE49-F238E27FC236}">
                  <a16:creationId xmlns:a16="http://schemas.microsoft.com/office/drawing/2014/main" id="{5860B54B-4624-48B3-9ED8-0133B4ABC38F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4">
              <a:extLst>
                <a:ext uri="{FF2B5EF4-FFF2-40B4-BE49-F238E27FC236}">
                  <a16:creationId xmlns:a16="http://schemas.microsoft.com/office/drawing/2014/main" id="{8576D24B-5C9C-410B-9667-C6F84F3C6CE7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5">
              <a:extLst>
                <a:ext uri="{FF2B5EF4-FFF2-40B4-BE49-F238E27FC236}">
                  <a16:creationId xmlns:a16="http://schemas.microsoft.com/office/drawing/2014/main" id="{73D05FF0-9936-4C03-9275-42907FBA2BCD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6">
              <a:extLst>
                <a:ext uri="{FF2B5EF4-FFF2-40B4-BE49-F238E27FC236}">
                  <a16:creationId xmlns:a16="http://schemas.microsoft.com/office/drawing/2014/main" id="{C63ED84E-A492-470F-8FB9-57335B8664FD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7">
              <a:extLst>
                <a:ext uri="{FF2B5EF4-FFF2-40B4-BE49-F238E27FC236}">
                  <a16:creationId xmlns:a16="http://schemas.microsoft.com/office/drawing/2014/main" id="{D24FDF57-F8CF-44FF-BBDC-499AB47DD2A1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8">
              <a:extLst>
                <a:ext uri="{FF2B5EF4-FFF2-40B4-BE49-F238E27FC236}">
                  <a16:creationId xmlns:a16="http://schemas.microsoft.com/office/drawing/2014/main" id="{775ABFBB-A9B8-4935-8D71-F1F9E441A48D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9">
              <a:extLst>
                <a:ext uri="{FF2B5EF4-FFF2-40B4-BE49-F238E27FC236}">
                  <a16:creationId xmlns:a16="http://schemas.microsoft.com/office/drawing/2014/main" id="{DE5E1520-F54E-4E9A-B8DE-E83F6EB457B9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10">
              <a:extLst>
                <a:ext uri="{FF2B5EF4-FFF2-40B4-BE49-F238E27FC236}">
                  <a16:creationId xmlns:a16="http://schemas.microsoft.com/office/drawing/2014/main" id="{073850F7-820A-44CB-B611-41692F04BCB7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1">
              <a:extLst>
                <a:ext uri="{FF2B5EF4-FFF2-40B4-BE49-F238E27FC236}">
                  <a16:creationId xmlns:a16="http://schemas.microsoft.com/office/drawing/2014/main" id="{EB4E8AFB-2EC8-4792-9FC7-A26B918C2CA2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12">
              <a:extLst>
                <a:ext uri="{FF2B5EF4-FFF2-40B4-BE49-F238E27FC236}">
                  <a16:creationId xmlns:a16="http://schemas.microsoft.com/office/drawing/2014/main" id="{2AA3F6EB-5C57-462B-967C-731EBF5AA30F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13">
              <a:extLst>
                <a:ext uri="{FF2B5EF4-FFF2-40B4-BE49-F238E27FC236}">
                  <a16:creationId xmlns:a16="http://schemas.microsoft.com/office/drawing/2014/main" id="{25E938D7-320C-42CA-91A0-061EA9D43D2B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14">
              <a:extLst>
                <a:ext uri="{FF2B5EF4-FFF2-40B4-BE49-F238E27FC236}">
                  <a16:creationId xmlns:a16="http://schemas.microsoft.com/office/drawing/2014/main" id="{9E23F7D7-9CC6-4F22-B4CC-75DE8537AF0C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15">
              <a:extLst>
                <a:ext uri="{FF2B5EF4-FFF2-40B4-BE49-F238E27FC236}">
                  <a16:creationId xmlns:a16="http://schemas.microsoft.com/office/drawing/2014/main" id="{2C1F9402-41A0-4E3D-A50B-7D30C7BAD1B5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16">
              <a:extLst>
                <a:ext uri="{FF2B5EF4-FFF2-40B4-BE49-F238E27FC236}">
                  <a16:creationId xmlns:a16="http://schemas.microsoft.com/office/drawing/2014/main" id="{D7E0749A-9E5D-44BB-A875-34554A796FDC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17">
              <a:extLst>
                <a:ext uri="{FF2B5EF4-FFF2-40B4-BE49-F238E27FC236}">
                  <a16:creationId xmlns:a16="http://schemas.microsoft.com/office/drawing/2014/main" id="{3FC0319B-C12F-4CA5-A87C-C8D726627BDC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18">
              <a:extLst>
                <a:ext uri="{FF2B5EF4-FFF2-40B4-BE49-F238E27FC236}">
                  <a16:creationId xmlns:a16="http://schemas.microsoft.com/office/drawing/2014/main" id="{FC33167E-2BD0-4BBB-9B65-56CA65947374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19">
              <a:extLst>
                <a:ext uri="{FF2B5EF4-FFF2-40B4-BE49-F238E27FC236}">
                  <a16:creationId xmlns:a16="http://schemas.microsoft.com/office/drawing/2014/main" id="{7CFD13A2-26AE-4C92-ABC2-F86BB00ACC8D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20">
              <a:extLst>
                <a:ext uri="{FF2B5EF4-FFF2-40B4-BE49-F238E27FC236}">
                  <a16:creationId xmlns:a16="http://schemas.microsoft.com/office/drawing/2014/main" id="{4BAD5BE4-0A40-4A3C-B646-3DC88F24019C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21">
              <a:extLst>
                <a:ext uri="{FF2B5EF4-FFF2-40B4-BE49-F238E27FC236}">
                  <a16:creationId xmlns:a16="http://schemas.microsoft.com/office/drawing/2014/main" id="{8B013A40-001B-4654-B0EC-0EC55DE7686A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22">
              <a:extLst>
                <a:ext uri="{FF2B5EF4-FFF2-40B4-BE49-F238E27FC236}">
                  <a16:creationId xmlns:a16="http://schemas.microsoft.com/office/drawing/2014/main" id="{D125C388-63ED-4322-A958-EE48A3944A13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23">
              <a:extLst>
                <a:ext uri="{FF2B5EF4-FFF2-40B4-BE49-F238E27FC236}">
                  <a16:creationId xmlns:a16="http://schemas.microsoft.com/office/drawing/2014/main" id="{48F615F5-CCFA-4DC8-8B7B-BFA8C490264A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24">
              <a:extLst>
                <a:ext uri="{FF2B5EF4-FFF2-40B4-BE49-F238E27FC236}">
                  <a16:creationId xmlns:a16="http://schemas.microsoft.com/office/drawing/2014/main" id="{B2A6808B-7704-4B38-AAF7-03BB128A42F7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25">
              <a:extLst>
                <a:ext uri="{FF2B5EF4-FFF2-40B4-BE49-F238E27FC236}">
                  <a16:creationId xmlns:a16="http://schemas.microsoft.com/office/drawing/2014/main" id="{7DA1EFDD-BCE1-4750-808F-3CA0F591937A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26">
              <a:extLst>
                <a:ext uri="{FF2B5EF4-FFF2-40B4-BE49-F238E27FC236}">
                  <a16:creationId xmlns:a16="http://schemas.microsoft.com/office/drawing/2014/main" id="{4AB164E5-74F1-44E7-BCEF-1DA7D06ED24F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27">
              <a:extLst>
                <a:ext uri="{FF2B5EF4-FFF2-40B4-BE49-F238E27FC236}">
                  <a16:creationId xmlns:a16="http://schemas.microsoft.com/office/drawing/2014/main" id="{53000753-F62F-46E5-80D4-00E871AA68F7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28">
              <a:extLst>
                <a:ext uri="{FF2B5EF4-FFF2-40B4-BE49-F238E27FC236}">
                  <a16:creationId xmlns:a16="http://schemas.microsoft.com/office/drawing/2014/main" id="{3A495B1F-955B-44E9-B510-5DED896D55FB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29">
              <a:extLst>
                <a:ext uri="{FF2B5EF4-FFF2-40B4-BE49-F238E27FC236}">
                  <a16:creationId xmlns:a16="http://schemas.microsoft.com/office/drawing/2014/main" id="{E0A1DAB0-7000-43A2-BE5F-9F0D2388A7F9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30">
              <a:extLst>
                <a:ext uri="{FF2B5EF4-FFF2-40B4-BE49-F238E27FC236}">
                  <a16:creationId xmlns:a16="http://schemas.microsoft.com/office/drawing/2014/main" id="{16FC7ACF-5C39-4041-A92C-5040A1DD7C65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31">
              <a:extLst>
                <a:ext uri="{FF2B5EF4-FFF2-40B4-BE49-F238E27FC236}">
                  <a16:creationId xmlns:a16="http://schemas.microsoft.com/office/drawing/2014/main" id="{6C969D42-0D61-4116-ACC1-F9A57F095367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32">
              <a:extLst>
                <a:ext uri="{FF2B5EF4-FFF2-40B4-BE49-F238E27FC236}">
                  <a16:creationId xmlns:a16="http://schemas.microsoft.com/office/drawing/2014/main" id="{3E15CA47-9561-48CB-B5FC-90DBEA26AF37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33">
              <a:extLst>
                <a:ext uri="{FF2B5EF4-FFF2-40B4-BE49-F238E27FC236}">
                  <a16:creationId xmlns:a16="http://schemas.microsoft.com/office/drawing/2014/main" id="{7AA31A40-AA42-4BE3-9186-AD14AB851A94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34">
              <a:extLst>
                <a:ext uri="{FF2B5EF4-FFF2-40B4-BE49-F238E27FC236}">
                  <a16:creationId xmlns:a16="http://schemas.microsoft.com/office/drawing/2014/main" id="{9A6ED09F-3160-410C-BB55-5F47A1D7E9C2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35">
              <a:extLst>
                <a:ext uri="{FF2B5EF4-FFF2-40B4-BE49-F238E27FC236}">
                  <a16:creationId xmlns:a16="http://schemas.microsoft.com/office/drawing/2014/main" id="{5B0376FB-BC6C-4A3E-8047-DB0CBB93B399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36">
              <a:extLst>
                <a:ext uri="{FF2B5EF4-FFF2-40B4-BE49-F238E27FC236}">
                  <a16:creationId xmlns:a16="http://schemas.microsoft.com/office/drawing/2014/main" id="{70F92A16-5749-4541-91CC-5710D89A4295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37">
              <a:extLst>
                <a:ext uri="{FF2B5EF4-FFF2-40B4-BE49-F238E27FC236}">
                  <a16:creationId xmlns:a16="http://schemas.microsoft.com/office/drawing/2014/main" id="{6D2B9B75-1E78-4ACD-A8D4-754B09101F63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38">
              <a:extLst>
                <a:ext uri="{FF2B5EF4-FFF2-40B4-BE49-F238E27FC236}">
                  <a16:creationId xmlns:a16="http://schemas.microsoft.com/office/drawing/2014/main" id="{6B824CF0-329D-4210-A6A2-67BD57CAA3F7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39">
              <a:extLst>
                <a:ext uri="{FF2B5EF4-FFF2-40B4-BE49-F238E27FC236}">
                  <a16:creationId xmlns:a16="http://schemas.microsoft.com/office/drawing/2014/main" id="{36F599A6-3328-4768-95DA-F6F125F8A46C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40">
              <a:extLst>
                <a:ext uri="{FF2B5EF4-FFF2-40B4-BE49-F238E27FC236}">
                  <a16:creationId xmlns:a16="http://schemas.microsoft.com/office/drawing/2014/main" id="{D77B0039-63C6-4784-ABBE-6880C565769B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41">
              <a:extLst>
                <a:ext uri="{FF2B5EF4-FFF2-40B4-BE49-F238E27FC236}">
                  <a16:creationId xmlns:a16="http://schemas.microsoft.com/office/drawing/2014/main" id="{CE509EA2-9FED-4B3D-A4CC-53BC4E091AA3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42">
              <a:extLst>
                <a:ext uri="{FF2B5EF4-FFF2-40B4-BE49-F238E27FC236}">
                  <a16:creationId xmlns:a16="http://schemas.microsoft.com/office/drawing/2014/main" id="{A6BC15B1-3F12-443A-B33B-99B2716A2525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43">
              <a:extLst>
                <a:ext uri="{FF2B5EF4-FFF2-40B4-BE49-F238E27FC236}">
                  <a16:creationId xmlns:a16="http://schemas.microsoft.com/office/drawing/2014/main" id="{994B6E34-F0F9-42D1-A688-D1C47C3B32CB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44">
              <a:extLst>
                <a:ext uri="{FF2B5EF4-FFF2-40B4-BE49-F238E27FC236}">
                  <a16:creationId xmlns:a16="http://schemas.microsoft.com/office/drawing/2014/main" id="{AF0970F2-375C-4DB8-9DD4-DF747DEEE892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45">
              <a:extLst>
                <a:ext uri="{FF2B5EF4-FFF2-40B4-BE49-F238E27FC236}">
                  <a16:creationId xmlns:a16="http://schemas.microsoft.com/office/drawing/2014/main" id="{10A0B9A2-1A26-456A-91CD-7D26570D4AD7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46">
              <a:extLst>
                <a:ext uri="{FF2B5EF4-FFF2-40B4-BE49-F238E27FC236}">
                  <a16:creationId xmlns:a16="http://schemas.microsoft.com/office/drawing/2014/main" id="{D8407B02-A69C-48BB-8E25-6F5A4DA493B9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47">
              <a:extLst>
                <a:ext uri="{FF2B5EF4-FFF2-40B4-BE49-F238E27FC236}">
                  <a16:creationId xmlns:a16="http://schemas.microsoft.com/office/drawing/2014/main" id="{43199F5C-A279-4B93-84E7-02EC14A0247B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48">
              <a:extLst>
                <a:ext uri="{FF2B5EF4-FFF2-40B4-BE49-F238E27FC236}">
                  <a16:creationId xmlns:a16="http://schemas.microsoft.com/office/drawing/2014/main" id="{B9EA38AE-1A1E-4252-9C0D-7B9AE2C0DB3E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49">
              <a:extLst>
                <a:ext uri="{FF2B5EF4-FFF2-40B4-BE49-F238E27FC236}">
                  <a16:creationId xmlns:a16="http://schemas.microsoft.com/office/drawing/2014/main" id="{0E4C0B5E-6875-468E-BEB0-EEF75C2D12BC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50">
              <a:extLst>
                <a:ext uri="{FF2B5EF4-FFF2-40B4-BE49-F238E27FC236}">
                  <a16:creationId xmlns:a16="http://schemas.microsoft.com/office/drawing/2014/main" id="{A2CB4202-9575-431E-B609-17B1547780F4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51">
              <a:extLst>
                <a:ext uri="{FF2B5EF4-FFF2-40B4-BE49-F238E27FC236}">
                  <a16:creationId xmlns:a16="http://schemas.microsoft.com/office/drawing/2014/main" id="{EED2E936-0103-456E-B677-DEF3932C9B3F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52">
              <a:extLst>
                <a:ext uri="{FF2B5EF4-FFF2-40B4-BE49-F238E27FC236}">
                  <a16:creationId xmlns:a16="http://schemas.microsoft.com/office/drawing/2014/main" id="{1D02FF10-B339-4BA8-B3A6-EC3D3E1C4D7F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53">
              <a:extLst>
                <a:ext uri="{FF2B5EF4-FFF2-40B4-BE49-F238E27FC236}">
                  <a16:creationId xmlns:a16="http://schemas.microsoft.com/office/drawing/2014/main" id="{0598B1C8-AED0-46CC-A322-6379F7BDEA9B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54">
              <a:extLst>
                <a:ext uri="{FF2B5EF4-FFF2-40B4-BE49-F238E27FC236}">
                  <a16:creationId xmlns:a16="http://schemas.microsoft.com/office/drawing/2014/main" id="{378BEE36-CF60-460C-A80D-841D10C2FB40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55">
              <a:extLst>
                <a:ext uri="{FF2B5EF4-FFF2-40B4-BE49-F238E27FC236}">
                  <a16:creationId xmlns:a16="http://schemas.microsoft.com/office/drawing/2014/main" id="{B7749E1B-9DA1-48D4-9BB7-49FFF2D8A32C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56">
              <a:extLst>
                <a:ext uri="{FF2B5EF4-FFF2-40B4-BE49-F238E27FC236}">
                  <a16:creationId xmlns:a16="http://schemas.microsoft.com/office/drawing/2014/main" id="{3A391C29-22D8-4A20-88DA-B190B81BDFE0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57">
              <a:extLst>
                <a:ext uri="{FF2B5EF4-FFF2-40B4-BE49-F238E27FC236}">
                  <a16:creationId xmlns:a16="http://schemas.microsoft.com/office/drawing/2014/main" id="{BFA25169-60E7-4C0D-BFA6-CE9865D239E4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58">
              <a:extLst>
                <a:ext uri="{FF2B5EF4-FFF2-40B4-BE49-F238E27FC236}">
                  <a16:creationId xmlns:a16="http://schemas.microsoft.com/office/drawing/2014/main" id="{36C9151E-A4F9-4448-A3D3-9B83111A22A2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59">
              <a:extLst>
                <a:ext uri="{FF2B5EF4-FFF2-40B4-BE49-F238E27FC236}">
                  <a16:creationId xmlns:a16="http://schemas.microsoft.com/office/drawing/2014/main" id="{97D20D3F-97BE-4F48-AFC5-9E053522B629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60">
              <a:extLst>
                <a:ext uri="{FF2B5EF4-FFF2-40B4-BE49-F238E27FC236}">
                  <a16:creationId xmlns:a16="http://schemas.microsoft.com/office/drawing/2014/main" id="{CEC764FC-E843-4FEC-88E1-E1B728241B75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61">
              <a:extLst>
                <a:ext uri="{FF2B5EF4-FFF2-40B4-BE49-F238E27FC236}">
                  <a16:creationId xmlns:a16="http://schemas.microsoft.com/office/drawing/2014/main" id="{85F8C663-7DFB-4D1E-AA7A-C3E9E4D885E3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62">
              <a:extLst>
                <a:ext uri="{FF2B5EF4-FFF2-40B4-BE49-F238E27FC236}">
                  <a16:creationId xmlns:a16="http://schemas.microsoft.com/office/drawing/2014/main" id="{1F40F7A1-E9BF-4337-987F-9FAD260C4E35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63">
              <a:extLst>
                <a:ext uri="{FF2B5EF4-FFF2-40B4-BE49-F238E27FC236}">
                  <a16:creationId xmlns:a16="http://schemas.microsoft.com/office/drawing/2014/main" id="{3091E6D7-0685-46BC-BD2D-F43EFF1D5330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64">
              <a:extLst>
                <a:ext uri="{FF2B5EF4-FFF2-40B4-BE49-F238E27FC236}">
                  <a16:creationId xmlns:a16="http://schemas.microsoft.com/office/drawing/2014/main" id="{A957BBB6-6ABE-4CAD-AD02-FD9888DC89AF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65">
              <a:extLst>
                <a:ext uri="{FF2B5EF4-FFF2-40B4-BE49-F238E27FC236}">
                  <a16:creationId xmlns:a16="http://schemas.microsoft.com/office/drawing/2014/main" id="{5D366CF4-19FA-4B8B-85C2-1365EFD5B242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66">
              <a:extLst>
                <a:ext uri="{FF2B5EF4-FFF2-40B4-BE49-F238E27FC236}">
                  <a16:creationId xmlns:a16="http://schemas.microsoft.com/office/drawing/2014/main" id="{7C098556-FD5D-4430-B0E8-AA2AA62770C3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67">
              <a:extLst>
                <a:ext uri="{FF2B5EF4-FFF2-40B4-BE49-F238E27FC236}">
                  <a16:creationId xmlns:a16="http://schemas.microsoft.com/office/drawing/2014/main" id="{AD212080-2F4A-4CCE-B753-A62D90F3C6B8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68">
              <a:extLst>
                <a:ext uri="{FF2B5EF4-FFF2-40B4-BE49-F238E27FC236}">
                  <a16:creationId xmlns:a16="http://schemas.microsoft.com/office/drawing/2014/main" id="{63E47348-AE43-4E39-8310-1531F3C275BE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dd69">
              <a:extLst>
                <a:ext uri="{FF2B5EF4-FFF2-40B4-BE49-F238E27FC236}">
                  <a16:creationId xmlns:a16="http://schemas.microsoft.com/office/drawing/2014/main" id="{E7F38561-6EE0-4BD5-A0F9-298294B5A07B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6" name="CompHeader">
            <a:extLst>
              <a:ext uri="{FF2B5EF4-FFF2-40B4-BE49-F238E27FC236}">
                <a16:creationId xmlns:a16="http://schemas.microsoft.com/office/drawing/2014/main" id="{5CACA1D5-6927-4B1A-BF4B-FD963224EFB9}"/>
              </a:ext>
            </a:extLst>
          </p:cNvPr>
          <p:cNvSpPr txBox="1"/>
          <p:nvPr/>
        </p:nvSpPr>
        <p:spPr>
          <a:xfrm>
            <a:off x="14801852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17" name="Num1">
            <a:extLst>
              <a:ext uri="{FF2B5EF4-FFF2-40B4-BE49-F238E27FC236}">
                <a16:creationId xmlns:a16="http://schemas.microsoft.com/office/drawing/2014/main" id="{A7C17322-6FE9-46FB-BC9C-94261527D522}"/>
              </a:ext>
            </a:extLst>
          </p:cNvPr>
          <p:cNvSpPr/>
          <p:nvPr/>
        </p:nvSpPr>
        <p:spPr>
          <a:xfrm>
            <a:off x="14823439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24509A"/>
              </a:gs>
              <a:gs pos="100000">
                <a:srgbClr val="0E2147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18" name="Item1">
            <a:extLst>
              <a:ext uri="{FF2B5EF4-FFF2-40B4-BE49-F238E27FC236}">
                <a16:creationId xmlns:a16="http://schemas.microsoft.com/office/drawing/2014/main" id="{15BD482F-CE50-4E8F-A7C2-3EFF24D3EC32}"/>
              </a:ext>
            </a:extLst>
          </p:cNvPr>
          <p:cNvSpPr txBox="1"/>
          <p:nvPr/>
        </p:nvSpPr>
        <p:spPr>
          <a:xfrm>
            <a:off x="15576550" y="5639207"/>
            <a:ext cx="14620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Кружка</a:t>
            </a:r>
          </a:p>
        </p:txBody>
      </p:sp>
      <p:sp>
        <p:nvSpPr>
          <p:cNvPr id="119" name="Num2">
            <a:extLst>
              <a:ext uri="{FF2B5EF4-FFF2-40B4-BE49-F238E27FC236}">
                <a16:creationId xmlns:a16="http://schemas.microsoft.com/office/drawing/2014/main" id="{E193521E-2696-405C-8E08-22A5ECB59891}"/>
              </a:ext>
            </a:extLst>
          </p:cNvPr>
          <p:cNvSpPr/>
          <p:nvPr/>
        </p:nvSpPr>
        <p:spPr>
          <a:xfrm>
            <a:off x="14823439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24509A"/>
              </a:gs>
              <a:gs pos="100000">
                <a:srgbClr val="0E2147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20" name="Item2">
            <a:extLst>
              <a:ext uri="{FF2B5EF4-FFF2-40B4-BE49-F238E27FC236}">
                <a16:creationId xmlns:a16="http://schemas.microsoft.com/office/drawing/2014/main" id="{72379B14-9A45-4F4F-9826-E07E0B4377CA}"/>
              </a:ext>
            </a:extLst>
          </p:cNvPr>
          <p:cNvSpPr txBox="1"/>
          <p:nvPr/>
        </p:nvSpPr>
        <p:spPr>
          <a:xfrm>
            <a:off x="15576552" y="6375807"/>
            <a:ext cx="159861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Блокнот</a:t>
            </a:r>
          </a:p>
        </p:txBody>
      </p:sp>
      <p:sp>
        <p:nvSpPr>
          <p:cNvPr id="121" name="Num3">
            <a:extLst>
              <a:ext uri="{FF2B5EF4-FFF2-40B4-BE49-F238E27FC236}">
                <a16:creationId xmlns:a16="http://schemas.microsoft.com/office/drawing/2014/main" id="{1EEEEE08-E24B-41D7-AD73-96B500779EDF}"/>
              </a:ext>
            </a:extLst>
          </p:cNvPr>
          <p:cNvSpPr/>
          <p:nvPr/>
        </p:nvSpPr>
        <p:spPr>
          <a:xfrm>
            <a:off x="14823439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24509A"/>
              </a:gs>
              <a:gs pos="100000">
                <a:srgbClr val="0E2147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22" name="Item3">
            <a:extLst>
              <a:ext uri="{FF2B5EF4-FFF2-40B4-BE49-F238E27FC236}">
                <a16:creationId xmlns:a16="http://schemas.microsoft.com/office/drawing/2014/main" id="{44E0EB0E-807D-40C1-AB4E-F2F5DE3ACD63}"/>
              </a:ext>
            </a:extLst>
          </p:cNvPr>
          <p:cNvSpPr txBox="1"/>
          <p:nvPr/>
        </p:nvSpPr>
        <p:spPr>
          <a:xfrm>
            <a:off x="15576550" y="7118756"/>
            <a:ext cx="116363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Ручка</a:t>
            </a:r>
          </a:p>
        </p:txBody>
      </p:sp>
      <p:sp>
        <p:nvSpPr>
          <p:cNvPr id="123" name="Num4">
            <a:extLst>
              <a:ext uri="{FF2B5EF4-FFF2-40B4-BE49-F238E27FC236}">
                <a16:creationId xmlns:a16="http://schemas.microsoft.com/office/drawing/2014/main" id="{C4D6D660-CCD7-488F-8DA4-B35D6BBF3BC8}"/>
              </a:ext>
            </a:extLst>
          </p:cNvPr>
          <p:cNvSpPr/>
          <p:nvPr/>
        </p:nvSpPr>
        <p:spPr>
          <a:xfrm>
            <a:off x="14823439" y="77990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24509A"/>
              </a:gs>
              <a:gs pos="100000">
                <a:srgbClr val="0E2147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4</a:t>
            </a:r>
          </a:p>
        </p:txBody>
      </p:sp>
      <p:sp>
        <p:nvSpPr>
          <p:cNvPr id="124" name="Item4">
            <a:extLst>
              <a:ext uri="{FF2B5EF4-FFF2-40B4-BE49-F238E27FC236}">
                <a16:creationId xmlns:a16="http://schemas.microsoft.com/office/drawing/2014/main" id="{4577D9F0-4D49-432D-97DE-96BB92F797B0}"/>
              </a:ext>
            </a:extLst>
          </p:cNvPr>
          <p:cNvSpPr txBox="1"/>
          <p:nvPr/>
        </p:nvSpPr>
        <p:spPr>
          <a:xfrm>
            <a:off x="15576552" y="7855356"/>
            <a:ext cx="342106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Бумажная стружка</a:t>
            </a:r>
          </a:p>
        </p:txBody>
      </p:sp>
      <p:sp>
        <p:nvSpPr>
          <p:cNvPr id="125" name="Num5">
            <a:extLst>
              <a:ext uri="{FF2B5EF4-FFF2-40B4-BE49-F238E27FC236}">
                <a16:creationId xmlns:a16="http://schemas.microsoft.com/office/drawing/2014/main" id="{6989C7EB-1AD2-41F5-8D37-3890049594CE}"/>
              </a:ext>
            </a:extLst>
          </p:cNvPr>
          <p:cNvSpPr/>
          <p:nvPr/>
        </p:nvSpPr>
        <p:spPr>
          <a:xfrm>
            <a:off x="14823439" y="85356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24509A"/>
              </a:gs>
              <a:gs pos="100000">
                <a:srgbClr val="0E2147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5</a:t>
            </a:r>
          </a:p>
        </p:txBody>
      </p:sp>
      <p:sp>
        <p:nvSpPr>
          <p:cNvPr id="126" name="Item5">
            <a:extLst>
              <a:ext uri="{FF2B5EF4-FFF2-40B4-BE49-F238E27FC236}">
                <a16:creationId xmlns:a16="http://schemas.microsoft.com/office/drawing/2014/main" id="{DC234842-11F6-4F38-B7C0-CEC6FEB3860C}"/>
              </a:ext>
            </a:extLst>
          </p:cNvPr>
          <p:cNvSpPr txBox="1"/>
          <p:nvPr/>
        </p:nvSpPr>
        <p:spPr>
          <a:xfrm>
            <a:off x="15576552" y="8591956"/>
            <a:ext cx="382587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Подарочная коробка</a:t>
            </a:r>
          </a:p>
        </p:txBody>
      </p:sp>
      <p:sp>
        <p:nvSpPr>
          <p:cNvPr id="127" name="ColorsHeader">
            <a:extLst>
              <a:ext uri="{FF2B5EF4-FFF2-40B4-BE49-F238E27FC236}">
                <a16:creationId xmlns:a16="http://schemas.microsoft.com/office/drawing/2014/main" id="{70112AFB-8522-4ED9-ADB0-B96FD45742B0}"/>
              </a:ext>
            </a:extLst>
          </p:cNvPr>
          <p:cNvSpPr txBox="1"/>
          <p:nvPr/>
        </p:nvSpPr>
        <p:spPr>
          <a:xfrm>
            <a:off x="14814550" y="10069982"/>
            <a:ext cx="1361440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1</a:t>
            </a:r>
          </a:p>
        </p:txBody>
      </p:sp>
      <p:sp>
        <p:nvSpPr>
          <p:cNvPr id="128" name="ThumbBox0">
            <a:extLst>
              <a:ext uri="{FF2B5EF4-FFF2-40B4-BE49-F238E27FC236}">
                <a16:creationId xmlns:a16="http://schemas.microsoft.com/office/drawing/2014/main" id="{42991B11-4ED5-448D-85D6-7CF03FD13F36}"/>
              </a:ext>
            </a:extLst>
          </p:cNvPr>
          <p:cNvSpPr/>
          <p:nvPr/>
        </p:nvSpPr>
        <p:spPr>
          <a:xfrm>
            <a:off x="14824711" y="10618470"/>
            <a:ext cx="1879600" cy="187960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Рисунок 33">
            <a:hlinkClick r:id="rId7" tooltip="темно-синий, белый"/>
            <a:extLst>
              <a:ext uri="{FF2B5EF4-FFF2-40B4-BE49-F238E27FC236}">
                <a16:creationId xmlns:a16="http://schemas.microsoft.com/office/drawing/2014/main" id="{CF266CDC-D0ED-43F2-A213-E212A4211AE6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5511" y="10669270"/>
            <a:ext cx="1778000" cy="1778000"/>
          </a:xfrm>
          <a:prstGeom prst="rect">
            <a:avLst/>
          </a:prstGeom>
        </p:spPr>
      </p:pic>
      <p:grpSp>
        <p:nvGrpSpPr>
          <p:cNvPr id="38" name="ColorDot0">
            <a:extLst>
              <a:ext uri="{FF2B5EF4-FFF2-40B4-BE49-F238E27FC236}">
                <a16:creationId xmlns:a16="http://schemas.microsoft.com/office/drawing/2014/main" id="{25FFBBD6-3CF7-41B0-94FA-1B170185F28F}"/>
              </a:ext>
            </a:extLst>
          </p:cNvPr>
          <p:cNvGrpSpPr>
            <a:grpSpLocks/>
          </p:cNvGrpSpPr>
          <p:nvPr/>
        </p:nvGrpSpPr>
        <p:grpSpPr>
          <a:xfrm>
            <a:off x="16957039" y="10871200"/>
            <a:ext cx="355600" cy="355600"/>
            <a:chOff x="3276600" y="10718800"/>
            <a:chExt cx="355601" cy="355601"/>
          </a:xfrm>
        </p:grpSpPr>
        <p:sp>
          <p:nvSpPr>
            <p:cNvPr id="35" name="ColorDot0_b">
              <a:extLst>
                <a:ext uri="{FF2B5EF4-FFF2-40B4-BE49-F238E27FC236}">
                  <a16:creationId xmlns:a16="http://schemas.microsoft.com/office/drawing/2014/main" id="{4ACDEE1F-7C36-4099-BC0A-7412843DB988}"/>
                </a:ext>
              </a:extLst>
            </p:cNvPr>
            <p:cNvSpPr/>
            <p:nvPr/>
          </p:nvSpPr>
          <p:spPr>
            <a:xfrm>
              <a:off x="3276600" y="10718800"/>
              <a:ext cx="355600" cy="355600"/>
            </a:xfrm>
            <a:prstGeom prst="ellipse">
              <a:avLst/>
            </a:prstGeom>
            <a:solidFill>
              <a:srgbClr val="00008B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ColorDot0_h">
              <a:extLst>
                <a:ext uri="{FF2B5EF4-FFF2-40B4-BE49-F238E27FC236}">
                  <a16:creationId xmlns:a16="http://schemas.microsoft.com/office/drawing/2014/main" id="{B7C53AFC-EEF7-4F49-A325-FB14C60255FC}"/>
                </a:ext>
              </a:extLst>
            </p:cNvPr>
            <p:cNvSpPr/>
            <p:nvPr/>
          </p:nvSpPr>
          <p:spPr>
            <a:xfrm>
              <a:off x="3328676" y="10770877"/>
              <a:ext cx="303525" cy="303524"/>
            </a:xfrm>
            <a:custGeom>
              <a:avLst/>
              <a:gdLst/>
              <a:ahLst/>
              <a:cxnLst/>
              <a:rect l="0" t="0" r="0" b="0"/>
              <a:pathLst>
                <a:path w="303525" h="303524">
                  <a:moveTo>
                    <a:pt x="251448" y="0"/>
                  </a:moveTo>
                  <a:lnTo>
                    <a:pt x="261927" y="11435"/>
                  </a:lnTo>
                  <a:lnTo>
                    <a:pt x="271369" y="23741"/>
                  </a:lnTo>
                  <a:lnTo>
                    <a:pt x="279703" y="36823"/>
                  </a:lnTo>
                  <a:lnTo>
                    <a:pt x="286866" y="50582"/>
                  </a:lnTo>
                  <a:lnTo>
                    <a:pt x="292801" y="64912"/>
                  </a:lnTo>
                  <a:lnTo>
                    <a:pt x="297465" y="79705"/>
                  </a:lnTo>
                  <a:lnTo>
                    <a:pt x="300823" y="94848"/>
                  </a:lnTo>
                  <a:lnTo>
                    <a:pt x="302847" y="110227"/>
                  </a:lnTo>
                  <a:lnTo>
                    <a:pt x="303524" y="125723"/>
                  </a:lnTo>
                  <a:lnTo>
                    <a:pt x="302847" y="141219"/>
                  </a:lnTo>
                  <a:lnTo>
                    <a:pt x="300823" y="156598"/>
                  </a:lnTo>
                  <a:lnTo>
                    <a:pt x="297465" y="171741"/>
                  </a:lnTo>
                  <a:lnTo>
                    <a:pt x="292801" y="186534"/>
                  </a:lnTo>
                  <a:lnTo>
                    <a:pt x="286866" y="200864"/>
                  </a:lnTo>
                  <a:lnTo>
                    <a:pt x="279703" y="214623"/>
                  </a:lnTo>
                  <a:lnTo>
                    <a:pt x="271369" y="227705"/>
                  </a:lnTo>
                  <a:lnTo>
                    <a:pt x="261927" y="240011"/>
                  </a:lnTo>
                  <a:lnTo>
                    <a:pt x="251448" y="251446"/>
                  </a:lnTo>
                  <a:lnTo>
                    <a:pt x="240012" y="261926"/>
                  </a:lnTo>
                  <a:lnTo>
                    <a:pt x="227706" y="271368"/>
                  </a:lnTo>
                  <a:lnTo>
                    <a:pt x="214624" y="279702"/>
                  </a:lnTo>
                  <a:lnTo>
                    <a:pt x="200866" y="286864"/>
                  </a:lnTo>
                  <a:lnTo>
                    <a:pt x="186535" y="292800"/>
                  </a:lnTo>
                  <a:lnTo>
                    <a:pt x="171742" y="297464"/>
                  </a:lnTo>
                  <a:lnTo>
                    <a:pt x="156598" y="300822"/>
                  </a:lnTo>
                  <a:lnTo>
                    <a:pt x="141220" y="302846"/>
                  </a:lnTo>
                  <a:lnTo>
                    <a:pt x="125724" y="303523"/>
                  </a:lnTo>
                  <a:lnTo>
                    <a:pt x="110228" y="302846"/>
                  </a:lnTo>
                  <a:lnTo>
                    <a:pt x="94850" y="300822"/>
                  </a:lnTo>
                  <a:lnTo>
                    <a:pt x="79706" y="297464"/>
                  </a:lnTo>
                  <a:lnTo>
                    <a:pt x="64913" y="292800"/>
                  </a:lnTo>
                  <a:lnTo>
                    <a:pt x="50582" y="286864"/>
                  </a:lnTo>
                  <a:lnTo>
                    <a:pt x="36824" y="279702"/>
                  </a:lnTo>
                  <a:lnTo>
                    <a:pt x="23742" y="271368"/>
                  </a:lnTo>
                  <a:lnTo>
                    <a:pt x="11436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ColorDot0_r">
              <a:extLst>
                <a:ext uri="{FF2B5EF4-FFF2-40B4-BE49-F238E27FC236}">
                  <a16:creationId xmlns:a16="http://schemas.microsoft.com/office/drawing/2014/main" id="{9E6A2F50-8B8A-42DB-A7E7-0DC93D9DD913}"/>
                </a:ext>
              </a:extLst>
            </p:cNvPr>
            <p:cNvSpPr/>
            <p:nvPr/>
          </p:nvSpPr>
          <p:spPr>
            <a:xfrm>
              <a:off x="3276600" y="107188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9" name="ColorName0">
            <a:hlinkClick r:id="rId7"/>
            <a:extLst>
              <a:ext uri="{FF2B5EF4-FFF2-40B4-BE49-F238E27FC236}">
                <a16:creationId xmlns:a16="http://schemas.microsoft.com/office/drawing/2014/main" id="{513F8332-FCAA-495D-8256-BA78691B15B6}"/>
              </a:ext>
            </a:extLst>
          </p:cNvPr>
          <p:cNvSpPr txBox="1"/>
          <p:nvPr/>
        </p:nvSpPr>
        <p:spPr>
          <a:xfrm>
            <a:off x="16951961" y="11378819"/>
            <a:ext cx="2386013" cy="7569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темно-синий,</a:t>
            </a:r>
          </a:p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белый</a:t>
            </a:r>
          </a:p>
        </p:txBody>
      </p:sp>
      <p:sp>
        <p:nvSpPr>
          <p:cNvPr id="130" name="ColorArticle0">
            <a:hlinkClick r:id="rId7"/>
            <a:extLst>
              <a:ext uri="{FF2B5EF4-FFF2-40B4-BE49-F238E27FC236}">
                <a16:creationId xmlns:a16="http://schemas.microsoft.com/office/drawing/2014/main" id="{B66F1ED4-51A8-46E1-8032-E9D2C309E680}"/>
              </a:ext>
            </a:extLst>
          </p:cNvPr>
          <p:cNvSpPr txBox="1"/>
          <p:nvPr/>
        </p:nvSpPr>
        <p:spPr>
          <a:xfrm>
            <a:off x="16958311" y="12170029"/>
            <a:ext cx="1152525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39522/24</a:t>
            </a:r>
          </a:p>
        </p:txBody>
      </p:sp>
      <p:pic>
        <p:nvPicPr>
          <p:cNvPr id="132" name="Logo">
            <a:extLst>
              <a:ext uri="{FF2B5EF4-FFF2-40B4-BE49-F238E27FC236}">
                <a16:creationId xmlns:a16="http://schemas.microsoft.com/office/drawing/2014/main" id="{ACD20928-4944-424D-A187-75E32C97E38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842489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5744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BgLeft">
            <a:extLst>
              <a:ext uri="{FF2B5EF4-FFF2-40B4-BE49-F238E27FC236}">
                <a16:creationId xmlns:a16="http://schemas.microsoft.com/office/drawing/2014/main" id="{152C39DC-9E27-434B-8992-2B7083F9D9E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41000" cy="137160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003B3AC7-BF59-4915-8E48-83E149CBBA9F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0"/>
            <a:ext cx="13716000" cy="13716000"/>
          </a:xfrm>
          <a:prstGeom prst="rect">
            <a:avLst/>
          </a:prstGeom>
        </p:spPr>
      </p:pic>
      <p:sp>
        <p:nvSpPr>
          <p:cNvPr id="29" name="PerfStrip">
            <a:extLst>
              <a:ext uri="{FF2B5EF4-FFF2-40B4-BE49-F238E27FC236}">
                <a16:creationId xmlns:a16="http://schemas.microsoft.com/office/drawing/2014/main" id="{1AF9BB76-C587-40D1-B0FE-9ED160A28D07}"/>
              </a:ext>
            </a:extLst>
          </p:cNvPr>
          <p:cNvSpPr/>
          <p:nvPr/>
        </p:nvSpPr>
        <p:spPr>
          <a:xfrm>
            <a:off x="10541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B10F3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Kicker">
            <a:extLst>
              <a:ext uri="{FF2B5EF4-FFF2-40B4-BE49-F238E27FC236}">
                <a16:creationId xmlns:a16="http://schemas.microsoft.com/office/drawing/2014/main" id="{19E0F812-12D6-4A41-BC0F-88C2CF5B7D85}"/>
              </a:ext>
            </a:extLst>
          </p:cNvPr>
          <p:cNvSpPr txBox="1"/>
          <p:nvPr/>
        </p:nvSpPr>
        <p:spPr>
          <a:xfrm>
            <a:off x="980440" y="878535"/>
            <a:ext cx="264699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pc="195">
                <a:solidFill>
                  <a:srgbClr val="333440"/>
                </a:solidFill>
                <a:latin typeface="Montserrat SemiBold" panose="00000700000000000000" pitchFamily="2" charset="-52"/>
              </a:rPr>
              <a:t>WELCOME PACKS</a:t>
            </a:r>
            <a:endParaRPr lang="ru-RU" spc="195">
              <a:solidFill>
                <a:srgbClr val="333440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31" name="Title">
            <a:hlinkClick r:id="rId5"/>
            <a:extLst>
              <a:ext uri="{FF2B5EF4-FFF2-40B4-BE49-F238E27FC236}">
                <a16:creationId xmlns:a16="http://schemas.microsoft.com/office/drawing/2014/main" id="{0B2832D2-1CFF-41F0-9079-3F968939A4E1}"/>
              </a:ext>
            </a:extLst>
          </p:cNvPr>
          <p:cNvSpPr txBox="1"/>
          <p:nvPr/>
        </p:nvSpPr>
        <p:spPr>
          <a:xfrm>
            <a:off x="971550" y="1360201"/>
            <a:ext cx="3748088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5320">
                <a:gradFill flip="none" rotWithShape="1">
                  <a:gsLst>
                    <a:gs pos="0">
                      <a:srgbClr val="B10F34"/>
                    </a:gs>
                    <a:gs pos="100000">
                      <a:srgbClr val="400A13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DYNAMIC</a:t>
            </a:r>
            <a:endParaRPr lang="ru-RU" sz="5320">
              <a:gradFill flip="none" rotWithShape="1">
                <a:gsLst>
                  <a:gs pos="0">
                    <a:srgbClr val="B10F34"/>
                  </a:gs>
                  <a:gs pos="100000">
                    <a:srgbClr val="400A13"/>
                  </a:gs>
                </a:gsLst>
                <a:lin ang="9060000" scaled="1"/>
                <a:tileRect/>
              </a:gradFill>
              <a:latin typeface="Montserrat ExtraBold" panose="00000900000000000000" pitchFamily="2" charset="-52"/>
            </a:endParaRPr>
          </a:p>
        </p:txBody>
      </p:sp>
      <p:pic>
        <p:nvPicPr>
          <p:cNvPr id="33" name="LinkPill">
            <a:hlinkClick r:id="rId5"/>
            <a:extLst>
              <a:ext uri="{FF2B5EF4-FFF2-40B4-BE49-F238E27FC236}">
                <a16:creationId xmlns:a16="http://schemas.microsoft.com/office/drawing/2014/main" id="{F318FA78-EA73-4A8F-A324-FF804C0C5401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250"/>
            <a:ext cx="3797300" cy="384810"/>
          </a:xfrm>
          <a:prstGeom prst="rect">
            <a:avLst/>
          </a:prstGeom>
        </p:spPr>
      </p:pic>
      <p:sp>
        <p:nvSpPr>
          <p:cNvPr id="34" name="LinkText">
            <a:hlinkClick r:id="rId5"/>
            <a:extLst>
              <a:ext uri="{FF2B5EF4-FFF2-40B4-BE49-F238E27FC236}">
                <a16:creationId xmlns:a16="http://schemas.microsoft.com/office/drawing/2014/main" id="{B71BD33F-7265-472F-B7D0-3B06EBB20EF1}"/>
              </a:ext>
            </a:extLst>
          </p:cNvPr>
          <p:cNvSpPr txBox="1"/>
          <p:nvPr/>
        </p:nvSpPr>
        <p:spPr>
          <a:xfrm>
            <a:off x="971551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5" name="LinkArrow">
            <a:hlinkClick r:id="rId5"/>
            <a:extLst>
              <a:ext uri="{FF2B5EF4-FFF2-40B4-BE49-F238E27FC236}">
                <a16:creationId xmlns:a16="http://schemas.microsoft.com/office/drawing/2014/main" id="{180383CA-0B66-4F4C-B5B0-F64D4C453C9C}"/>
              </a:ext>
            </a:extLst>
          </p:cNvPr>
          <p:cNvSpPr/>
          <p:nvPr/>
        </p:nvSpPr>
        <p:spPr>
          <a:xfrm>
            <a:off x="3553460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Subtitle">
            <a:extLst>
              <a:ext uri="{FF2B5EF4-FFF2-40B4-BE49-F238E27FC236}">
                <a16:creationId xmlns:a16="http://schemas.microsoft.com/office/drawing/2014/main" id="{CCB704C6-0E7E-40DB-A859-3149E8B1E501}"/>
              </a:ext>
            </a:extLst>
          </p:cNvPr>
          <p:cNvSpPr txBox="1"/>
          <p:nvPr/>
        </p:nvSpPr>
        <p:spPr>
          <a:xfrm>
            <a:off x="971551" y="3004769"/>
            <a:ext cx="5667375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Кружка, ежедневник и ручка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в одной коробке.</a:t>
            </a:r>
          </a:p>
        </p:txBody>
      </p:sp>
      <p:grpSp>
        <p:nvGrpSpPr>
          <p:cNvPr id="123" name="DottedLine">
            <a:extLst>
              <a:ext uri="{FF2B5EF4-FFF2-40B4-BE49-F238E27FC236}">
                <a16:creationId xmlns:a16="http://schemas.microsoft.com/office/drawing/2014/main" id="{0E9CED66-F928-4884-B51E-9957D98B72B9}"/>
              </a:ext>
            </a:extLst>
          </p:cNvPr>
          <p:cNvGrpSpPr/>
          <p:nvPr/>
        </p:nvGrpSpPr>
        <p:grpSpPr>
          <a:xfrm>
            <a:off x="0" y="4341495"/>
            <a:ext cx="10476408" cy="21590"/>
            <a:chOff x="0" y="4341495"/>
            <a:chExt cx="10476408" cy="21590"/>
          </a:xfrm>
        </p:grpSpPr>
        <p:sp>
          <p:nvSpPr>
            <p:cNvPr id="37" name="dd0">
              <a:extLst>
                <a:ext uri="{FF2B5EF4-FFF2-40B4-BE49-F238E27FC236}">
                  <a16:creationId xmlns:a16="http://schemas.microsoft.com/office/drawing/2014/main" id="{BA1B5BB4-E6A2-48C1-A7D1-03FB8D3053BD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dd1">
              <a:extLst>
                <a:ext uri="{FF2B5EF4-FFF2-40B4-BE49-F238E27FC236}">
                  <a16:creationId xmlns:a16="http://schemas.microsoft.com/office/drawing/2014/main" id="{CEA86B0F-ADAA-4E4D-85B0-612FA061FBC6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dd2">
              <a:extLst>
                <a:ext uri="{FF2B5EF4-FFF2-40B4-BE49-F238E27FC236}">
                  <a16:creationId xmlns:a16="http://schemas.microsoft.com/office/drawing/2014/main" id="{08577368-7C52-442C-8CA1-CA7488B5FEBF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dd3">
              <a:extLst>
                <a:ext uri="{FF2B5EF4-FFF2-40B4-BE49-F238E27FC236}">
                  <a16:creationId xmlns:a16="http://schemas.microsoft.com/office/drawing/2014/main" id="{D5B3E394-50FD-4F6E-9102-3B80718D1AD9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4">
              <a:extLst>
                <a:ext uri="{FF2B5EF4-FFF2-40B4-BE49-F238E27FC236}">
                  <a16:creationId xmlns:a16="http://schemas.microsoft.com/office/drawing/2014/main" id="{BDE3D6F3-AD4E-4718-862F-C3367F2612FF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5">
              <a:extLst>
                <a:ext uri="{FF2B5EF4-FFF2-40B4-BE49-F238E27FC236}">
                  <a16:creationId xmlns:a16="http://schemas.microsoft.com/office/drawing/2014/main" id="{ABB2AA2B-03F2-44F7-B76C-A7D12DB186BE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6">
              <a:extLst>
                <a:ext uri="{FF2B5EF4-FFF2-40B4-BE49-F238E27FC236}">
                  <a16:creationId xmlns:a16="http://schemas.microsoft.com/office/drawing/2014/main" id="{42B61093-A878-4D0D-BB1F-FD680334A842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7">
              <a:extLst>
                <a:ext uri="{FF2B5EF4-FFF2-40B4-BE49-F238E27FC236}">
                  <a16:creationId xmlns:a16="http://schemas.microsoft.com/office/drawing/2014/main" id="{1720CC18-E40B-4B33-8437-32C164F607E6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8">
              <a:extLst>
                <a:ext uri="{FF2B5EF4-FFF2-40B4-BE49-F238E27FC236}">
                  <a16:creationId xmlns:a16="http://schemas.microsoft.com/office/drawing/2014/main" id="{5EEF115F-3555-46F0-8847-4C191368AD33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9">
              <a:extLst>
                <a:ext uri="{FF2B5EF4-FFF2-40B4-BE49-F238E27FC236}">
                  <a16:creationId xmlns:a16="http://schemas.microsoft.com/office/drawing/2014/main" id="{E2E2D755-92C9-4155-B3B7-592357522085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10">
              <a:extLst>
                <a:ext uri="{FF2B5EF4-FFF2-40B4-BE49-F238E27FC236}">
                  <a16:creationId xmlns:a16="http://schemas.microsoft.com/office/drawing/2014/main" id="{5E45B845-0F92-4C6D-B7CF-457DF2760BE9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11">
              <a:extLst>
                <a:ext uri="{FF2B5EF4-FFF2-40B4-BE49-F238E27FC236}">
                  <a16:creationId xmlns:a16="http://schemas.microsoft.com/office/drawing/2014/main" id="{6E280A9F-EAA6-4ACF-8523-DDB61F01C589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12">
              <a:extLst>
                <a:ext uri="{FF2B5EF4-FFF2-40B4-BE49-F238E27FC236}">
                  <a16:creationId xmlns:a16="http://schemas.microsoft.com/office/drawing/2014/main" id="{51347A95-15DF-4724-806E-A4EB5C8ECB0D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13">
              <a:extLst>
                <a:ext uri="{FF2B5EF4-FFF2-40B4-BE49-F238E27FC236}">
                  <a16:creationId xmlns:a16="http://schemas.microsoft.com/office/drawing/2014/main" id="{E39D2503-DF07-485F-9179-75D206056830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14">
              <a:extLst>
                <a:ext uri="{FF2B5EF4-FFF2-40B4-BE49-F238E27FC236}">
                  <a16:creationId xmlns:a16="http://schemas.microsoft.com/office/drawing/2014/main" id="{E0A08CC7-2E22-472C-AD4A-95EBF878EA22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15">
              <a:extLst>
                <a:ext uri="{FF2B5EF4-FFF2-40B4-BE49-F238E27FC236}">
                  <a16:creationId xmlns:a16="http://schemas.microsoft.com/office/drawing/2014/main" id="{05BDBEAD-4587-44A6-A39C-0B96262D0576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16">
              <a:extLst>
                <a:ext uri="{FF2B5EF4-FFF2-40B4-BE49-F238E27FC236}">
                  <a16:creationId xmlns:a16="http://schemas.microsoft.com/office/drawing/2014/main" id="{7BC9F127-E771-4A7E-BFA5-CD41D3E371D4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17">
              <a:extLst>
                <a:ext uri="{FF2B5EF4-FFF2-40B4-BE49-F238E27FC236}">
                  <a16:creationId xmlns:a16="http://schemas.microsoft.com/office/drawing/2014/main" id="{BE3D4D3A-4343-418B-BBFE-DE84AB7C1373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18">
              <a:extLst>
                <a:ext uri="{FF2B5EF4-FFF2-40B4-BE49-F238E27FC236}">
                  <a16:creationId xmlns:a16="http://schemas.microsoft.com/office/drawing/2014/main" id="{A1DF4B69-20E6-472D-89A4-4433950D909C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19">
              <a:extLst>
                <a:ext uri="{FF2B5EF4-FFF2-40B4-BE49-F238E27FC236}">
                  <a16:creationId xmlns:a16="http://schemas.microsoft.com/office/drawing/2014/main" id="{5B104DE9-35A5-45A0-BF92-B3E991CAAB76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20">
              <a:extLst>
                <a:ext uri="{FF2B5EF4-FFF2-40B4-BE49-F238E27FC236}">
                  <a16:creationId xmlns:a16="http://schemas.microsoft.com/office/drawing/2014/main" id="{2D4B9B31-8FC1-4A00-93E8-61B59C72FF80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21">
              <a:extLst>
                <a:ext uri="{FF2B5EF4-FFF2-40B4-BE49-F238E27FC236}">
                  <a16:creationId xmlns:a16="http://schemas.microsoft.com/office/drawing/2014/main" id="{E2FCF344-DE6C-4A99-AD1B-3F81F2FFFDEC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22">
              <a:extLst>
                <a:ext uri="{FF2B5EF4-FFF2-40B4-BE49-F238E27FC236}">
                  <a16:creationId xmlns:a16="http://schemas.microsoft.com/office/drawing/2014/main" id="{F52D321B-F468-4961-A5CD-DCC65FE20789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23">
              <a:extLst>
                <a:ext uri="{FF2B5EF4-FFF2-40B4-BE49-F238E27FC236}">
                  <a16:creationId xmlns:a16="http://schemas.microsoft.com/office/drawing/2014/main" id="{5335E6F1-56D1-43D1-B673-A2F593EC0BF2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24">
              <a:extLst>
                <a:ext uri="{FF2B5EF4-FFF2-40B4-BE49-F238E27FC236}">
                  <a16:creationId xmlns:a16="http://schemas.microsoft.com/office/drawing/2014/main" id="{46FF87AF-C448-46CF-8398-FED1764AD949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25">
              <a:extLst>
                <a:ext uri="{FF2B5EF4-FFF2-40B4-BE49-F238E27FC236}">
                  <a16:creationId xmlns:a16="http://schemas.microsoft.com/office/drawing/2014/main" id="{C624AC46-57BF-42C4-B6F4-5A718681AF11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26">
              <a:extLst>
                <a:ext uri="{FF2B5EF4-FFF2-40B4-BE49-F238E27FC236}">
                  <a16:creationId xmlns:a16="http://schemas.microsoft.com/office/drawing/2014/main" id="{6887FA6A-5290-42EB-9CD3-551CE87D6842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27">
              <a:extLst>
                <a:ext uri="{FF2B5EF4-FFF2-40B4-BE49-F238E27FC236}">
                  <a16:creationId xmlns:a16="http://schemas.microsoft.com/office/drawing/2014/main" id="{9EDE3FCD-0E2D-457D-9AE6-F86D13393408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28">
              <a:extLst>
                <a:ext uri="{FF2B5EF4-FFF2-40B4-BE49-F238E27FC236}">
                  <a16:creationId xmlns:a16="http://schemas.microsoft.com/office/drawing/2014/main" id="{78D53930-5D8F-43A0-A85F-2772E9C20723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29">
              <a:extLst>
                <a:ext uri="{FF2B5EF4-FFF2-40B4-BE49-F238E27FC236}">
                  <a16:creationId xmlns:a16="http://schemas.microsoft.com/office/drawing/2014/main" id="{F972EB99-9FC3-4827-A7F5-BBBC89E640D4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30">
              <a:extLst>
                <a:ext uri="{FF2B5EF4-FFF2-40B4-BE49-F238E27FC236}">
                  <a16:creationId xmlns:a16="http://schemas.microsoft.com/office/drawing/2014/main" id="{9F3C15A1-602D-4D8F-A8B5-D692584EAA70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31">
              <a:extLst>
                <a:ext uri="{FF2B5EF4-FFF2-40B4-BE49-F238E27FC236}">
                  <a16:creationId xmlns:a16="http://schemas.microsoft.com/office/drawing/2014/main" id="{E732B6F7-4AF9-4F14-AB11-3A15FCB0A26C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32">
              <a:extLst>
                <a:ext uri="{FF2B5EF4-FFF2-40B4-BE49-F238E27FC236}">
                  <a16:creationId xmlns:a16="http://schemas.microsoft.com/office/drawing/2014/main" id="{72C124F0-BAB9-4F09-A5DB-9653542BD98C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33">
              <a:extLst>
                <a:ext uri="{FF2B5EF4-FFF2-40B4-BE49-F238E27FC236}">
                  <a16:creationId xmlns:a16="http://schemas.microsoft.com/office/drawing/2014/main" id="{83286380-A33C-4F12-88D4-603535843653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34">
              <a:extLst>
                <a:ext uri="{FF2B5EF4-FFF2-40B4-BE49-F238E27FC236}">
                  <a16:creationId xmlns:a16="http://schemas.microsoft.com/office/drawing/2014/main" id="{08EFE944-5A24-431C-B9D0-3E0DFB259D97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35">
              <a:extLst>
                <a:ext uri="{FF2B5EF4-FFF2-40B4-BE49-F238E27FC236}">
                  <a16:creationId xmlns:a16="http://schemas.microsoft.com/office/drawing/2014/main" id="{B472036F-E6A0-4157-AF13-CBA196CFAE76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36">
              <a:extLst>
                <a:ext uri="{FF2B5EF4-FFF2-40B4-BE49-F238E27FC236}">
                  <a16:creationId xmlns:a16="http://schemas.microsoft.com/office/drawing/2014/main" id="{F32468E8-7163-4535-91AA-3ED1F18C99CE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37">
              <a:extLst>
                <a:ext uri="{FF2B5EF4-FFF2-40B4-BE49-F238E27FC236}">
                  <a16:creationId xmlns:a16="http://schemas.microsoft.com/office/drawing/2014/main" id="{58DC75B6-C350-435F-9148-E9A7C9D74067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38">
              <a:extLst>
                <a:ext uri="{FF2B5EF4-FFF2-40B4-BE49-F238E27FC236}">
                  <a16:creationId xmlns:a16="http://schemas.microsoft.com/office/drawing/2014/main" id="{A880AD97-EFA5-42F4-AC79-6F38A2D6FCB0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39">
              <a:extLst>
                <a:ext uri="{FF2B5EF4-FFF2-40B4-BE49-F238E27FC236}">
                  <a16:creationId xmlns:a16="http://schemas.microsoft.com/office/drawing/2014/main" id="{37F719D6-6218-448B-BC0B-32252F2741EF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40">
              <a:extLst>
                <a:ext uri="{FF2B5EF4-FFF2-40B4-BE49-F238E27FC236}">
                  <a16:creationId xmlns:a16="http://schemas.microsoft.com/office/drawing/2014/main" id="{17FEE993-9F00-4BAF-A4EA-B8B9B6E9D531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41">
              <a:extLst>
                <a:ext uri="{FF2B5EF4-FFF2-40B4-BE49-F238E27FC236}">
                  <a16:creationId xmlns:a16="http://schemas.microsoft.com/office/drawing/2014/main" id="{CFF76B2E-AD17-4093-8012-8B61A7F22799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42">
              <a:extLst>
                <a:ext uri="{FF2B5EF4-FFF2-40B4-BE49-F238E27FC236}">
                  <a16:creationId xmlns:a16="http://schemas.microsoft.com/office/drawing/2014/main" id="{532B2B69-DA3F-4C27-85D2-74DB1AAE3E1D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43">
              <a:extLst>
                <a:ext uri="{FF2B5EF4-FFF2-40B4-BE49-F238E27FC236}">
                  <a16:creationId xmlns:a16="http://schemas.microsoft.com/office/drawing/2014/main" id="{6AE6D37D-1054-4476-AD44-16BB9278C783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44">
              <a:extLst>
                <a:ext uri="{FF2B5EF4-FFF2-40B4-BE49-F238E27FC236}">
                  <a16:creationId xmlns:a16="http://schemas.microsoft.com/office/drawing/2014/main" id="{E0AD2220-A1A4-47CB-9C17-CEF469FD001B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45">
              <a:extLst>
                <a:ext uri="{FF2B5EF4-FFF2-40B4-BE49-F238E27FC236}">
                  <a16:creationId xmlns:a16="http://schemas.microsoft.com/office/drawing/2014/main" id="{50B05D6B-41CA-4189-B9B5-946C23FFD130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46">
              <a:extLst>
                <a:ext uri="{FF2B5EF4-FFF2-40B4-BE49-F238E27FC236}">
                  <a16:creationId xmlns:a16="http://schemas.microsoft.com/office/drawing/2014/main" id="{9AE0CB1C-7287-4652-A513-3A5960C2150A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47">
              <a:extLst>
                <a:ext uri="{FF2B5EF4-FFF2-40B4-BE49-F238E27FC236}">
                  <a16:creationId xmlns:a16="http://schemas.microsoft.com/office/drawing/2014/main" id="{4CCCA536-0889-422B-8A1B-4A9E64F54D8A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48">
              <a:extLst>
                <a:ext uri="{FF2B5EF4-FFF2-40B4-BE49-F238E27FC236}">
                  <a16:creationId xmlns:a16="http://schemas.microsoft.com/office/drawing/2014/main" id="{3499FDE0-F769-4A3F-B224-9022260DFC26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49">
              <a:extLst>
                <a:ext uri="{FF2B5EF4-FFF2-40B4-BE49-F238E27FC236}">
                  <a16:creationId xmlns:a16="http://schemas.microsoft.com/office/drawing/2014/main" id="{71A74BE8-07DA-4F47-B704-EA65B6EFB0E5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50">
              <a:extLst>
                <a:ext uri="{FF2B5EF4-FFF2-40B4-BE49-F238E27FC236}">
                  <a16:creationId xmlns:a16="http://schemas.microsoft.com/office/drawing/2014/main" id="{039E8A08-2FF4-4349-B13B-BF2533D81CE1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51">
              <a:extLst>
                <a:ext uri="{FF2B5EF4-FFF2-40B4-BE49-F238E27FC236}">
                  <a16:creationId xmlns:a16="http://schemas.microsoft.com/office/drawing/2014/main" id="{D46BEDBC-6D4D-4E65-8A41-65866223AF95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52">
              <a:extLst>
                <a:ext uri="{FF2B5EF4-FFF2-40B4-BE49-F238E27FC236}">
                  <a16:creationId xmlns:a16="http://schemas.microsoft.com/office/drawing/2014/main" id="{139C34A1-CEF9-4B73-A128-E06C3DCC8379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53">
              <a:extLst>
                <a:ext uri="{FF2B5EF4-FFF2-40B4-BE49-F238E27FC236}">
                  <a16:creationId xmlns:a16="http://schemas.microsoft.com/office/drawing/2014/main" id="{BDAB250E-23CC-41BE-BAF0-E9DCFF786920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54">
              <a:extLst>
                <a:ext uri="{FF2B5EF4-FFF2-40B4-BE49-F238E27FC236}">
                  <a16:creationId xmlns:a16="http://schemas.microsoft.com/office/drawing/2014/main" id="{2BDF0FAC-5180-4465-82AD-8762B4E8D6D7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55">
              <a:extLst>
                <a:ext uri="{FF2B5EF4-FFF2-40B4-BE49-F238E27FC236}">
                  <a16:creationId xmlns:a16="http://schemas.microsoft.com/office/drawing/2014/main" id="{580CEFDD-DC33-46EC-88CD-CF400CC6C8E4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56">
              <a:extLst>
                <a:ext uri="{FF2B5EF4-FFF2-40B4-BE49-F238E27FC236}">
                  <a16:creationId xmlns:a16="http://schemas.microsoft.com/office/drawing/2014/main" id="{4DB639E6-014F-4492-B53D-9B5C25B7F33F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57">
              <a:extLst>
                <a:ext uri="{FF2B5EF4-FFF2-40B4-BE49-F238E27FC236}">
                  <a16:creationId xmlns:a16="http://schemas.microsoft.com/office/drawing/2014/main" id="{454C9819-69BD-472E-BA8A-EBC961E283C3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58">
              <a:extLst>
                <a:ext uri="{FF2B5EF4-FFF2-40B4-BE49-F238E27FC236}">
                  <a16:creationId xmlns:a16="http://schemas.microsoft.com/office/drawing/2014/main" id="{70629747-BD4D-41D6-85B8-33F407B687B9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59">
              <a:extLst>
                <a:ext uri="{FF2B5EF4-FFF2-40B4-BE49-F238E27FC236}">
                  <a16:creationId xmlns:a16="http://schemas.microsoft.com/office/drawing/2014/main" id="{489DB2AC-7646-4554-9636-8F6D336A8CC2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60">
              <a:extLst>
                <a:ext uri="{FF2B5EF4-FFF2-40B4-BE49-F238E27FC236}">
                  <a16:creationId xmlns:a16="http://schemas.microsoft.com/office/drawing/2014/main" id="{EE79750D-A138-4DD9-92A9-013958DBA1A4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dd61">
              <a:extLst>
                <a:ext uri="{FF2B5EF4-FFF2-40B4-BE49-F238E27FC236}">
                  <a16:creationId xmlns:a16="http://schemas.microsoft.com/office/drawing/2014/main" id="{8490AB02-DAB0-4D73-9F2E-6527FDF36444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dd62">
              <a:extLst>
                <a:ext uri="{FF2B5EF4-FFF2-40B4-BE49-F238E27FC236}">
                  <a16:creationId xmlns:a16="http://schemas.microsoft.com/office/drawing/2014/main" id="{E339DA3E-969E-49D5-B9BB-2FB4F1937952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dd63">
              <a:extLst>
                <a:ext uri="{FF2B5EF4-FFF2-40B4-BE49-F238E27FC236}">
                  <a16:creationId xmlns:a16="http://schemas.microsoft.com/office/drawing/2014/main" id="{9CFC02E9-E2E5-4924-9759-0B184EAB7F6E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7" name="dd64">
              <a:extLst>
                <a:ext uri="{FF2B5EF4-FFF2-40B4-BE49-F238E27FC236}">
                  <a16:creationId xmlns:a16="http://schemas.microsoft.com/office/drawing/2014/main" id="{C7B2E055-A3BF-47EB-AE25-D598C7C4A807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dd65">
              <a:extLst>
                <a:ext uri="{FF2B5EF4-FFF2-40B4-BE49-F238E27FC236}">
                  <a16:creationId xmlns:a16="http://schemas.microsoft.com/office/drawing/2014/main" id="{B4AEFB68-DFBB-4173-8A46-BAA1A328D92F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dd66">
              <a:extLst>
                <a:ext uri="{FF2B5EF4-FFF2-40B4-BE49-F238E27FC236}">
                  <a16:creationId xmlns:a16="http://schemas.microsoft.com/office/drawing/2014/main" id="{1ED57913-A0DF-4DC9-9D9E-8845E9A2B688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dd67">
              <a:extLst>
                <a:ext uri="{FF2B5EF4-FFF2-40B4-BE49-F238E27FC236}">
                  <a16:creationId xmlns:a16="http://schemas.microsoft.com/office/drawing/2014/main" id="{DE47BAA9-5562-4EA9-A449-B76A6146A2CA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1" name="dd68">
              <a:extLst>
                <a:ext uri="{FF2B5EF4-FFF2-40B4-BE49-F238E27FC236}">
                  <a16:creationId xmlns:a16="http://schemas.microsoft.com/office/drawing/2014/main" id="{A655E638-DCB9-4627-9C84-1AF04352FCEB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2" name="dd69">
              <a:extLst>
                <a:ext uri="{FF2B5EF4-FFF2-40B4-BE49-F238E27FC236}">
                  <a16:creationId xmlns:a16="http://schemas.microsoft.com/office/drawing/2014/main" id="{3A3B0031-1B10-4308-95CB-A2179629AF13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4" name="CompHeader">
            <a:extLst>
              <a:ext uri="{FF2B5EF4-FFF2-40B4-BE49-F238E27FC236}">
                <a16:creationId xmlns:a16="http://schemas.microsoft.com/office/drawing/2014/main" id="{E4B2C1F9-B684-4116-B86A-3AD80D8FFFEA}"/>
              </a:ext>
            </a:extLst>
          </p:cNvPr>
          <p:cNvSpPr txBox="1"/>
          <p:nvPr/>
        </p:nvSpPr>
        <p:spPr>
          <a:xfrm>
            <a:off x="958851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25" name="Num1">
            <a:extLst>
              <a:ext uri="{FF2B5EF4-FFF2-40B4-BE49-F238E27FC236}">
                <a16:creationId xmlns:a16="http://schemas.microsoft.com/office/drawing/2014/main" id="{78812FC5-A782-4687-8FDD-4B71A8ED9DC9}"/>
              </a:ext>
            </a:extLst>
          </p:cNvPr>
          <p:cNvSpPr/>
          <p:nvPr/>
        </p:nvSpPr>
        <p:spPr>
          <a:xfrm>
            <a:off x="980440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26" name="Item1">
            <a:extLst>
              <a:ext uri="{FF2B5EF4-FFF2-40B4-BE49-F238E27FC236}">
                <a16:creationId xmlns:a16="http://schemas.microsoft.com/office/drawing/2014/main" id="{A7500A7E-AB3E-42C2-BD1A-0CF21120D343}"/>
              </a:ext>
            </a:extLst>
          </p:cNvPr>
          <p:cNvSpPr txBox="1"/>
          <p:nvPr/>
        </p:nvSpPr>
        <p:spPr>
          <a:xfrm>
            <a:off x="1733550" y="5639207"/>
            <a:ext cx="14620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Кружка</a:t>
            </a:r>
          </a:p>
        </p:txBody>
      </p:sp>
      <p:sp>
        <p:nvSpPr>
          <p:cNvPr id="127" name="Num2">
            <a:extLst>
              <a:ext uri="{FF2B5EF4-FFF2-40B4-BE49-F238E27FC236}">
                <a16:creationId xmlns:a16="http://schemas.microsoft.com/office/drawing/2014/main" id="{B12E2D86-0ACA-453E-8732-3038DC42C30B}"/>
              </a:ext>
            </a:extLst>
          </p:cNvPr>
          <p:cNvSpPr/>
          <p:nvPr/>
        </p:nvSpPr>
        <p:spPr>
          <a:xfrm>
            <a:off x="980440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28" name="Item2">
            <a:extLst>
              <a:ext uri="{FF2B5EF4-FFF2-40B4-BE49-F238E27FC236}">
                <a16:creationId xmlns:a16="http://schemas.microsoft.com/office/drawing/2014/main" id="{93CB6DD7-FFE0-402E-B2B3-9A9EA08C86AE}"/>
              </a:ext>
            </a:extLst>
          </p:cNvPr>
          <p:cNvSpPr txBox="1"/>
          <p:nvPr/>
        </p:nvSpPr>
        <p:spPr>
          <a:xfrm>
            <a:off x="1733551" y="6375807"/>
            <a:ext cx="233997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Ежедневник</a:t>
            </a:r>
          </a:p>
        </p:txBody>
      </p:sp>
      <p:sp>
        <p:nvSpPr>
          <p:cNvPr id="129" name="Num3">
            <a:extLst>
              <a:ext uri="{FF2B5EF4-FFF2-40B4-BE49-F238E27FC236}">
                <a16:creationId xmlns:a16="http://schemas.microsoft.com/office/drawing/2014/main" id="{41365C61-7D47-4E6D-A0D5-C72778EFBD59}"/>
              </a:ext>
            </a:extLst>
          </p:cNvPr>
          <p:cNvSpPr/>
          <p:nvPr/>
        </p:nvSpPr>
        <p:spPr>
          <a:xfrm>
            <a:off x="980440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30" name="Item3">
            <a:extLst>
              <a:ext uri="{FF2B5EF4-FFF2-40B4-BE49-F238E27FC236}">
                <a16:creationId xmlns:a16="http://schemas.microsoft.com/office/drawing/2014/main" id="{F0FA5BA6-9F37-466A-B0CC-881F5FB2EB99}"/>
              </a:ext>
            </a:extLst>
          </p:cNvPr>
          <p:cNvSpPr txBox="1"/>
          <p:nvPr/>
        </p:nvSpPr>
        <p:spPr>
          <a:xfrm>
            <a:off x="1733550" y="7118756"/>
            <a:ext cx="116363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Ручка</a:t>
            </a:r>
          </a:p>
        </p:txBody>
      </p:sp>
      <p:sp>
        <p:nvSpPr>
          <p:cNvPr id="131" name="Num4">
            <a:extLst>
              <a:ext uri="{FF2B5EF4-FFF2-40B4-BE49-F238E27FC236}">
                <a16:creationId xmlns:a16="http://schemas.microsoft.com/office/drawing/2014/main" id="{A3495236-4393-4531-9EDA-F487E7320690}"/>
              </a:ext>
            </a:extLst>
          </p:cNvPr>
          <p:cNvSpPr/>
          <p:nvPr/>
        </p:nvSpPr>
        <p:spPr>
          <a:xfrm>
            <a:off x="980440" y="77990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4</a:t>
            </a:r>
          </a:p>
        </p:txBody>
      </p:sp>
      <p:sp>
        <p:nvSpPr>
          <p:cNvPr id="132" name="Item4">
            <a:extLst>
              <a:ext uri="{FF2B5EF4-FFF2-40B4-BE49-F238E27FC236}">
                <a16:creationId xmlns:a16="http://schemas.microsoft.com/office/drawing/2014/main" id="{183AF14E-C157-4B22-BC49-8C764215127A}"/>
              </a:ext>
            </a:extLst>
          </p:cNvPr>
          <p:cNvSpPr txBox="1"/>
          <p:nvPr/>
        </p:nvSpPr>
        <p:spPr>
          <a:xfrm>
            <a:off x="1733551" y="7855356"/>
            <a:ext cx="342106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Бумажная стружка</a:t>
            </a:r>
          </a:p>
        </p:txBody>
      </p:sp>
      <p:sp>
        <p:nvSpPr>
          <p:cNvPr id="133" name="Num5">
            <a:extLst>
              <a:ext uri="{FF2B5EF4-FFF2-40B4-BE49-F238E27FC236}">
                <a16:creationId xmlns:a16="http://schemas.microsoft.com/office/drawing/2014/main" id="{2954E0B3-8AC0-458A-87DF-0AFE9924A33F}"/>
              </a:ext>
            </a:extLst>
          </p:cNvPr>
          <p:cNvSpPr/>
          <p:nvPr/>
        </p:nvSpPr>
        <p:spPr>
          <a:xfrm>
            <a:off x="980440" y="85356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5</a:t>
            </a:r>
          </a:p>
        </p:txBody>
      </p:sp>
      <p:sp>
        <p:nvSpPr>
          <p:cNvPr id="134" name="Item5">
            <a:extLst>
              <a:ext uri="{FF2B5EF4-FFF2-40B4-BE49-F238E27FC236}">
                <a16:creationId xmlns:a16="http://schemas.microsoft.com/office/drawing/2014/main" id="{7ECEE049-6D6F-4917-8CA6-73CFB57A6654}"/>
              </a:ext>
            </a:extLst>
          </p:cNvPr>
          <p:cNvSpPr txBox="1"/>
          <p:nvPr/>
        </p:nvSpPr>
        <p:spPr>
          <a:xfrm>
            <a:off x="1733551" y="8591956"/>
            <a:ext cx="382587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Подарочная коробка</a:t>
            </a:r>
          </a:p>
        </p:txBody>
      </p:sp>
      <p:sp>
        <p:nvSpPr>
          <p:cNvPr id="135" name="ColorsHeader">
            <a:extLst>
              <a:ext uri="{FF2B5EF4-FFF2-40B4-BE49-F238E27FC236}">
                <a16:creationId xmlns:a16="http://schemas.microsoft.com/office/drawing/2014/main" id="{9EA525D8-CFA1-42B9-B5E4-A3414F6C25D0}"/>
              </a:ext>
            </a:extLst>
          </p:cNvPr>
          <p:cNvSpPr txBox="1"/>
          <p:nvPr/>
        </p:nvSpPr>
        <p:spPr>
          <a:xfrm>
            <a:off x="971550" y="10069982"/>
            <a:ext cx="1401128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3</a:t>
            </a:r>
          </a:p>
        </p:txBody>
      </p:sp>
      <p:sp>
        <p:nvSpPr>
          <p:cNvPr id="136" name="ThumbBox0">
            <a:extLst>
              <a:ext uri="{FF2B5EF4-FFF2-40B4-BE49-F238E27FC236}">
                <a16:creationId xmlns:a16="http://schemas.microsoft.com/office/drawing/2014/main" id="{D627DE81-26F9-4247-8A76-A8864FB8A9C6}"/>
              </a:ext>
            </a:extLst>
          </p:cNvPr>
          <p:cNvSpPr>
            <a:spLocks/>
          </p:cNvSpPr>
          <p:nvPr/>
        </p:nvSpPr>
        <p:spPr>
          <a:xfrm>
            <a:off x="981710" y="10618470"/>
            <a:ext cx="1219200" cy="12192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Рисунок 38">
            <a:hlinkClick r:id="rId7" tooltip="черный, красный"/>
            <a:extLst>
              <a:ext uri="{FF2B5EF4-FFF2-40B4-BE49-F238E27FC236}">
                <a16:creationId xmlns:a16="http://schemas.microsoft.com/office/drawing/2014/main" id="{7A8FBC42-5155-4F49-B593-AFBFA83E2457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28" y="10651389"/>
            <a:ext cx="1153363" cy="1153363"/>
          </a:xfrm>
          <a:prstGeom prst="rect">
            <a:avLst/>
          </a:prstGeom>
        </p:spPr>
      </p:pic>
      <p:grpSp>
        <p:nvGrpSpPr>
          <p:cNvPr id="48" name="ColorDot0">
            <a:extLst>
              <a:ext uri="{FF2B5EF4-FFF2-40B4-BE49-F238E27FC236}">
                <a16:creationId xmlns:a16="http://schemas.microsoft.com/office/drawing/2014/main" id="{BE4BF2B8-3AEF-479D-9E2F-C4648C97A3B3}"/>
              </a:ext>
            </a:extLst>
          </p:cNvPr>
          <p:cNvGrpSpPr>
            <a:grpSpLocks/>
          </p:cNvGrpSpPr>
          <p:nvPr/>
        </p:nvGrpSpPr>
        <p:grpSpPr>
          <a:xfrm>
            <a:off x="981710" y="11969369"/>
            <a:ext cx="203200" cy="203200"/>
            <a:chOff x="3276600" y="10210800"/>
            <a:chExt cx="355601" cy="355601"/>
          </a:xfrm>
        </p:grpSpPr>
        <p:sp>
          <p:nvSpPr>
            <p:cNvPr id="45" name="ColorDot0_b">
              <a:extLst>
                <a:ext uri="{FF2B5EF4-FFF2-40B4-BE49-F238E27FC236}">
                  <a16:creationId xmlns:a16="http://schemas.microsoft.com/office/drawing/2014/main" id="{EF96F8B9-447A-4244-9FB6-DE0FFA40F27F}"/>
                </a:ext>
              </a:extLst>
            </p:cNvPr>
            <p:cNvSpPr/>
            <p:nvPr/>
          </p:nvSpPr>
          <p:spPr>
            <a:xfrm>
              <a:off x="3276600" y="10210800"/>
              <a:ext cx="355600" cy="355600"/>
            </a:xfrm>
            <a:prstGeom prst="ellipse">
              <a:avLst/>
            </a:prstGeom>
            <a:solidFill>
              <a:srgbClr val="000000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ColorDot0_h">
              <a:extLst>
                <a:ext uri="{FF2B5EF4-FFF2-40B4-BE49-F238E27FC236}">
                  <a16:creationId xmlns:a16="http://schemas.microsoft.com/office/drawing/2014/main" id="{8BDF9E0B-7DCC-455F-B101-1D602241220A}"/>
                </a:ext>
              </a:extLst>
            </p:cNvPr>
            <p:cNvSpPr/>
            <p:nvPr/>
          </p:nvSpPr>
          <p:spPr>
            <a:xfrm>
              <a:off x="3328676" y="10262877"/>
              <a:ext cx="303525" cy="303524"/>
            </a:xfrm>
            <a:custGeom>
              <a:avLst/>
              <a:gdLst/>
              <a:ahLst/>
              <a:cxnLst/>
              <a:rect l="0" t="0" r="0" b="0"/>
              <a:pathLst>
                <a:path w="303525" h="303524">
                  <a:moveTo>
                    <a:pt x="251448" y="0"/>
                  </a:moveTo>
                  <a:lnTo>
                    <a:pt x="261927" y="11435"/>
                  </a:lnTo>
                  <a:lnTo>
                    <a:pt x="271369" y="23741"/>
                  </a:lnTo>
                  <a:lnTo>
                    <a:pt x="279703" y="36823"/>
                  </a:lnTo>
                  <a:lnTo>
                    <a:pt x="286866" y="50582"/>
                  </a:lnTo>
                  <a:lnTo>
                    <a:pt x="292801" y="64912"/>
                  </a:lnTo>
                  <a:lnTo>
                    <a:pt x="297465" y="79705"/>
                  </a:lnTo>
                  <a:lnTo>
                    <a:pt x="300823" y="94848"/>
                  </a:lnTo>
                  <a:lnTo>
                    <a:pt x="302847" y="110227"/>
                  </a:lnTo>
                  <a:lnTo>
                    <a:pt x="303524" y="125723"/>
                  </a:lnTo>
                  <a:lnTo>
                    <a:pt x="302847" y="141219"/>
                  </a:lnTo>
                  <a:lnTo>
                    <a:pt x="300823" y="156598"/>
                  </a:lnTo>
                  <a:lnTo>
                    <a:pt x="297465" y="171741"/>
                  </a:lnTo>
                  <a:lnTo>
                    <a:pt x="292801" y="186534"/>
                  </a:lnTo>
                  <a:lnTo>
                    <a:pt x="286866" y="200864"/>
                  </a:lnTo>
                  <a:lnTo>
                    <a:pt x="279703" y="214623"/>
                  </a:lnTo>
                  <a:lnTo>
                    <a:pt x="271369" y="227705"/>
                  </a:lnTo>
                  <a:lnTo>
                    <a:pt x="261927" y="240011"/>
                  </a:lnTo>
                  <a:lnTo>
                    <a:pt x="251448" y="251446"/>
                  </a:lnTo>
                  <a:lnTo>
                    <a:pt x="240012" y="261926"/>
                  </a:lnTo>
                  <a:lnTo>
                    <a:pt x="227706" y="271368"/>
                  </a:lnTo>
                  <a:lnTo>
                    <a:pt x="214624" y="279702"/>
                  </a:lnTo>
                  <a:lnTo>
                    <a:pt x="200866" y="286864"/>
                  </a:lnTo>
                  <a:lnTo>
                    <a:pt x="186535" y="292800"/>
                  </a:lnTo>
                  <a:lnTo>
                    <a:pt x="171742" y="297464"/>
                  </a:lnTo>
                  <a:lnTo>
                    <a:pt x="156598" y="300822"/>
                  </a:lnTo>
                  <a:lnTo>
                    <a:pt x="141220" y="302846"/>
                  </a:lnTo>
                  <a:lnTo>
                    <a:pt x="125724" y="303523"/>
                  </a:lnTo>
                  <a:lnTo>
                    <a:pt x="110228" y="302846"/>
                  </a:lnTo>
                  <a:lnTo>
                    <a:pt x="94850" y="300822"/>
                  </a:lnTo>
                  <a:lnTo>
                    <a:pt x="79706" y="297464"/>
                  </a:lnTo>
                  <a:lnTo>
                    <a:pt x="64913" y="292800"/>
                  </a:lnTo>
                  <a:lnTo>
                    <a:pt x="50582" y="286864"/>
                  </a:lnTo>
                  <a:lnTo>
                    <a:pt x="36824" y="279702"/>
                  </a:lnTo>
                  <a:lnTo>
                    <a:pt x="23742" y="271368"/>
                  </a:lnTo>
                  <a:lnTo>
                    <a:pt x="11436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ColorDot0_r">
              <a:extLst>
                <a:ext uri="{FF2B5EF4-FFF2-40B4-BE49-F238E27FC236}">
                  <a16:creationId xmlns:a16="http://schemas.microsoft.com/office/drawing/2014/main" id="{C7E0E96E-1DD5-455E-820B-FE9BF375FB2D}"/>
                </a:ext>
              </a:extLst>
            </p:cNvPr>
            <p:cNvSpPr/>
            <p:nvPr/>
          </p:nvSpPr>
          <p:spPr>
            <a:xfrm>
              <a:off x="3276600" y="102108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7" name="ColorName0">
            <a:hlinkClick r:id="rId7"/>
            <a:extLst>
              <a:ext uri="{FF2B5EF4-FFF2-40B4-BE49-F238E27FC236}">
                <a16:creationId xmlns:a16="http://schemas.microsoft.com/office/drawing/2014/main" id="{EB522902-9980-4AEB-B4B9-5906E74E4BD1}"/>
              </a:ext>
            </a:extLst>
          </p:cNvPr>
          <p:cNvSpPr txBox="1"/>
          <p:nvPr/>
        </p:nvSpPr>
        <p:spPr>
          <a:xfrm>
            <a:off x="1286510" y="11939270"/>
            <a:ext cx="3323590" cy="52679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700">
                <a:solidFill>
                  <a:srgbClr val="000000"/>
                </a:solidFill>
                <a:latin typeface="Montserrat SemiBold" panose="00000700000000000000" pitchFamily="2" charset="-52"/>
              </a:rPr>
              <a:t>черный,</a:t>
            </a:r>
          </a:p>
          <a:p>
            <a:r>
              <a:rPr lang="ru-RU" sz="1700">
                <a:solidFill>
                  <a:srgbClr val="000000"/>
                </a:solidFill>
                <a:latin typeface="Montserrat SemiBold" panose="00000700000000000000" pitchFamily="2" charset="-52"/>
              </a:rPr>
              <a:t>красный</a:t>
            </a:r>
          </a:p>
        </p:txBody>
      </p:sp>
      <p:sp>
        <p:nvSpPr>
          <p:cNvPr id="138" name="ColorArticle0">
            <a:hlinkClick r:id="rId7"/>
            <a:extLst>
              <a:ext uri="{FF2B5EF4-FFF2-40B4-BE49-F238E27FC236}">
                <a16:creationId xmlns:a16="http://schemas.microsoft.com/office/drawing/2014/main" id="{580E18DE-6F1A-48BF-A1A8-F7F7137F5F67}"/>
              </a:ext>
            </a:extLst>
          </p:cNvPr>
          <p:cNvSpPr txBox="1"/>
          <p:nvPr/>
        </p:nvSpPr>
        <p:spPr>
          <a:xfrm>
            <a:off x="1286510" y="12478765"/>
            <a:ext cx="3323590" cy="21463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300">
                <a:solidFill>
                  <a:srgbClr val="333440"/>
                </a:solidFill>
                <a:latin typeface="Montserrat" panose="00000500000000000000" pitchFamily="2" charset="-52"/>
              </a:rPr>
              <a:t>39511/35/08</a:t>
            </a:r>
          </a:p>
        </p:txBody>
      </p:sp>
      <p:sp>
        <p:nvSpPr>
          <p:cNvPr id="139" name="ThumbBox1">
            <a:extLst>
              <a:ext uri="{FF2B5EF4-FFF2-40B4-BE49-F238E27FC236}">
                <a16:creationId xmlns:a16="http://schemas.microsoft.com/office/drawing/2014/main" id="{42057CEC-FEB2-4103-9ADC-82F5C168D7B8}"/>
              </a:ext>
            </a:extLst>
          </p:cNvPr>
          <p:cNvSpPr>
            <a:spLocks/>
          </p:cNvSpPr>
          <p:nvPr/>
        </p:nvSpPr>
        <p:spPr>
          <a:xfrm>
            <a:off x="4660900" y="10618470"/>
            <a:ext cx="1219200" cy="12192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3" name="Рисунок 52">
            <a:hlinkClick r:id="rId9" tooltip="черный, синий"/>
            <a:extLst>
              <a:ext uri="{FF2B5EF4-FFF2-40B4-BE49-F238E27FC236}">
                <a16:creationId xmlns:a16="http://schemas.microsoft.com/office/drawing/2014/main" id="{01317D52-7AC8-40FE-B205-79B9A9A2A66F}"/>
              </a:ext>
            </a:extLst>
          </p:cNvPr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819" y="10651389"/>
            <a:ext cx="1153363" cy="1153363"/>
          </a:xfrm>
          <a:prstGeom prst="rect">
            <a:avLst/>
          </a:prstGeom>
        </p:spPr>
      </p:pic>
      <p:grpSp>
        <p:nvGrpSpPr>
          <p:cNvPr id="57" name="ColorDot1">
            <a:extLst>
              <a:ext uri="{FF2B5EF4-FFF2-40B4-BE49-F238E27FC236}">
                <a16:creationId xmlns:a16="http://schemas.microsoft.com/office/drawing/2014/main" id="{B6477976-F8CE-4E84-A569-6E834440E563}"/>
              </a:ext>
            </a:extLst>
          </p:cNvPr>
          <p:cNvGrpSpPr>
            <a:grpSpLocks/>
          </p:cNvGrpSpPr>
          <p:nvPr/>
        </p:nvGrpSpPr>
        <p:grpSpPr>
          <a:xfrm>
            <a:off x="4660900" y="11969369"/>
            <a:ext cx="203200" cy="203200"/>
            <a:chOff x="7848600" y="10210800"/>
            <a:chExt cx="355601" cy="355601"/>
          </a:xfrm>
        </p:grpSpPr>
        <p:sp>
          <p:nvSpPr>
            <p:cNvPr id="54" name="ColorDot1_b">
              <a:extLst>
                <a:ext uri="{FF2B5EF4-FFF2-40B4-BE49-F238E27FC236}">
                  <a16:creationId xmlns:a16="http://schemas.microsoft.com/office/drawing/2014/main" id="{1397EE86-4E55-46AC-82E9-EAC41316B13C}"/>
                </a:ext>
              </a:extLst>
            </p:cNvPr>
            <p:cNvSpPr/>
            <p:nvPr/>
          </p:nvSpPr>
          <p:spPr>
            <a:xfrm>
              <a:off x="7848600" y="10210800"/>
              <a:ext cx="355600" cy="355600"/>
            </a:xfrm>
            <a:prstGeom prst="ellipse">
              <a:avLst/>
            </a:prstGeom>
            <a:solidFill>
              <a:srgbClr val="000000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ColorDot1_h">
              <a:extLst>
                <a:ext uri="{FF2B5EF4-FFF2-40B4-BE49-F238E27FC236}">
                  <a16:creationId xmlns:a16="http://schemas.microsoft.com/office/drawing/2014/main" id="{AC4C63A0-DE1B-47B6-9BB0-6AC6E92260DA}"/>
                </a:ext>
              </a:extLst>
            </p:cNvPr>
            <p:cNvSpPr/>
            <p:nvPr/>
          </p:nvSpPr>
          <p:spPr>
            <a:xfrm>
              <a:off x="7900677" y="10262877"/>
              <a:ext cx="303524" cy="303524"/>
            </a:xfrm>
            <a:custGeom>
              <a:avLst/>
              <a:gdLst/>
              <a:ahLst/>
              <a:cxnLst/>
              <a:rect l="0" t="0" r="0" b="0"/>
              <a:pathLst>
                <a:path w="303524" h="303524">
                  <a:moveTo>
                    <a:pt x="251446" y="0"/>
                  </a:moveTo>
                  <a:lnTo>
                    <a:pt x="261926" y="11435"/>
                  </a:lnTo>
                  <a:lnTo>
                    <a:pt x="271368" y="23741"/>
                  </a:lnTo>
                  <a:lnTo>
                    <a:pt x="279702" y="36823"/>
                  </a:lnTo>
                  <a:lnTo>
                    <a:pt x="286864" y="50582"/>
                  </a:lnTo>
                  <a:lnTo>
                    <a:pt x="292800" y="64912"/>
                  </a:lnTo>
                  <a:lnTo>
                    <a:pt x="297464" y="79705"/>
                  </a:lnTo>
                  <a:lnTo>
                    <a:pt x="300822" y="94848"/>
                  </a:lnTo>
                  <a:lnTo>
                    <a:pt x="302846" y="110227"/>
                  </a:lnTo>
                  <a:lnTo>
                    <a:pt x="303523" y="125723"/>
                  </a:lnTo>
                  <a:lnTo>
                    <a:pt x="302846" y="141219"/>
                  </a:lnTo>
                  <a:lnTo>
                    <a:pt x="300822" y="156598"/>
                  </a:lnTo>
                  <a:lnTo>
                    <a:pt x="297464" y="171741"/>
                  </a:lnTo>
                  <a:lnTo>
                    <a:pt x="292800" y="186534"/>
                  </a:lnTo>
                  <a:lnTo>
                    <a:pt x="286864" y="200864"/>
                  </a:lnTo>
                  <a:lnTo>
                    <a:pt x="279702" y="214623"/>
                  </a:lnTo>
                  <a:lnTo>
                    <a:pt x="271368" y="227705"/>
                  </a:lnTo>
                  <a:lnTo>
                    <a:pt x="261926" y="240011"/>
                  </a:lnTo>
                  <a:lnTo>
                    <a:pt x="251446" y="251446"/>
                  </a:lnTo>
                  <a:lnTo>
                    <a:pt x="240011" y="261926"/>
                  </a:lnTo>
                  <a:lnTo>
                    <a:pt x="227705" y="271368"/>
                  </a:lnTo>
                  <a:lnTo>
                    <a:pt x="214623" y="279702"/>
                  </a:lnTo>
                  <a:lnTo>
                    <a:pt x="200864" y="286864"/>
                  </a:lnTo>
                  <a:lnTo>
                    <a:pt x="186534" y="292800"/>
                  </a:lnTo>
                  <a:lnTo>
                    <a:pt x="171741" y="297464"/>
                  </a:lnTo>
                  <a:lnTo>
                    <a:pt x="156598" y="300822"/>
                  </a:lnTo>
                  <a:lnTo>
                    <a:pt x="141219" y="302846"/>
                  </a:lnTo>
                  <a:lnTo>
                    <a:pt x="125723" y="303523"/>
                  </a:lnTo>
                  <a:lnTo>
                    <a:pt x="110227" y="302846"/>
                  </a:lnTo>
                  <a:lnTo>
                    <a:pt x="94848" y="300822"/>
                  </a:lnTo>
                  <a:lnTo>
                    <a:pt x="79705" y="297464"/>
                  </a:lnTo>
                  <a:lnTo>
                    <a:pt x="64912" y="292800"/>
                  </a:lnTo>
                  <a:lnTo>
                    <a:pt x="50582" y="286864"/>
                  </a:lnTo>
                  <a:lnTo>
                    <a:pt x="36823" y="279702"/>
                  </a:lnTo>
                  <a:lnTo>
                    <a:pt x="23741" y="271368"/>
                  </a:lnTo>
                  <a:lnTo>
                    <a:pt x="11435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0000FF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ColorDot1_r">
              <a:extLst>
                <a:ext uri="{FF2B5EF4-FFF2-40B4-BE49-F238E27FC236}">
                  <a16:creationId xmlns:a16="http://schemas.microsoft.com/office/drawing/2014/main" id="{189FBEC8-F4CA-4ABA-863A-5BDA7513FFCC}"/>
                </a:ext>
              </a:extLst>
            </p:cNvPr>
            <p:cNvSpPr/>
            <p:nvPr/>
          </p:nvSpPr>
          <p:spPr>
            <a:xfrm>
              <a:off x="7848600" y="102108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0" name="ColorName1">
            <a:hlinkClick r:id="rId9"/>
            <a:extLst>
              <a:ext uri="{FF2B5EF4-FFF2-40B4-BE49-F238E27FC236}">
                <a16:creationId xmlns:a16="http://schemas.microsoft.com/office/drawing/2014/main" id="{7B269394-0180-4A7F-A724-DA82C08B0489}"/>
              </a:ext>
            </a:extLst>
          </p:cNvPr>
          <p:cNvSpPr txBox="1"/>
          <p:nvPr/>
        </p:nvSpPr>
        <p:spPr>
          <a:xfrm>
            <a:off x="4965700" y="11939270"/>
            <a:ext cx="3323590" cy="52679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700">
                <a:solidFill>
                  <a:srgbClr val="000000"/>
                </a:solidFill>
                <a:latin typeface="Montserrat SemiBold" panose="00000700000000000000" pitchFamily="2" charset="-52"/>
              </a:rPr>
              <a:t>черный,</a:t>
            </a:r>
          </a:p>
          <a:p>
            <a:r>
              <a:rPr lang="ru-RU" sz="1700">
                <a:solidFill>
                  <a:srgbClr val="000000"/>
                </a:solidFill>
                <a:latin typeface="Montserrat SemiBold" panose="00000700000000000000" pitchFamily="2" charset="-52"/>
              </a:rPr>
              <a:t>синий</a:t>
            </a:r>
          </a:p>
        </p:txBody>
      </p:sp>
      <p:sp>
        <p:nvSpPr>
          <p:cNvPr id="141" name="ColorArticle1">
            <a:hlinkClick r:id="rId9"/>
            <a:extLst>
              <a:ext uri="{FF2B5EF4-FFF2-40B4-BE49-F238E27FC236}">
                <a16:creationId xmlns:a16="http://schemas.microsoft.com/office/drawing/2014/main" id="{515B4618-971B-48D3-B2C4-7D019AD57A80}"/>
              </a:ext>
            </a:extLst>
          </p:cNvPr>
          <p:cNvSpPr txBox="1"/>
          <p:nvPr/>
        </p:nvSpPr>
        <p:spPr>
          <a:xfrm>
            <a:off x="4965700" y="12478765"/>
            <a:ext cx="3323590" cy="21463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300">
                <a:solidFill>
                  <a:srgbClr val="333440"/>
                </a:solidFill>
                <a:latin typeface="Montserrat" panose="00000500000000000000" pitchFamily="2" charset="-52"/>
              </a:rPr>
              <a:t>39511/35/24</a:t>
            </a:r>
          </a:p>
        </p:txBody>
      </p:sp>
      <p:pic>
        <p:nvPicPr>
          <p:cNvPr id="143" name="Logo">
            <a:extLst>
              <a:ext uri="{FF2B5EF4-FFF2-40B4-BE49-F238E27FC236}">
                <a16:creationId xmlns:a16="http://schemas.microsoft.com/office/drawing/2014/main" id="{787EE3E0-43D6-4372-84CA-5D4B32239D3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99490" y="13002260"/>
            <a:ext cx="1788160" cy="336331"/>
          </a:xfrm>
          <a:prstGeom prst="rect">
            <a:avLst/>
          </a:prstGeom>
        </p:spPr>
      </p:pic>
      <p:sp>
        <p:nvSpPr>
          <p:cNvPr id="142" name="ThumbBox2">
            <a:extLst>
              <a:ext uri="{FF2B5EF4-FFF2-40B4-BE49-F238E27FC236}">
                <a16:creationId xmlns:a16="http://schemas.microsoft.com/office/drawing/2014/main" id="{455C2534-1A47-4019-A9A9-E52853BA0E3E}"/>
              </a:ext>
            </a:extLst>
          </p:cNvPr>
          <p:cNvSpPr>
            <a:spLocks/>
          </p:cNvSpPr>
          <p:nvPr/>
        </p:nvSpPr>
        <p:spPr>
          <a:xfrm>
            <a:off x="8340090" y="10618470"/>
            <a:ext cx="1219200" cy="12192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44" name="ColorDot2">
            <a:extLst>
              <a:ext uri="{FF2B5EF4-FFF2-40B4-BE49-F238E27FC236}">
                <a16:creationId xmlns:a16="http://schemas.microsoft.com/office/drawing/2014/main" id="{51CE411C-5585-4443-980E-403BF1AFDD10}"/>
              </a:ext>
            </a:extLst>
          </p:cNvPr>
          <p:cNvGrpSpPr>
            <a:grpSpLocks/>
          </p:cNvGrpSpPr>
          <p:nvPr/>
        </p:nvGrpSpPr>
        <p:grpSpPr>
          <a:xfrm>
            <a:off x="8340090" y="11969369"/>
            <a:ext cx="203200" cy="203200"/>
            <a:chOff x="7848600" y="10210800"/>
            <a:chExt cx="355601" cy="355601"/>
          </a:xfrm>
        </p:grpSpPr>
        <p:sp>
          <p:nvSpPr>
            <p:cNvPr id="145" name="ColorDot1_b">
              <a:extLst>
                <a:ext uri="{FF2B5EF4-FFF2-40B4-BE49-F238E27FC236}">
                  <a16:creationId xmlns:a16="http://schemas.microsoft.com/office/drawing/2014/main" id="{FFFD54E8-CC35-4D1B-949D-CDE419CBA9F9}"/>
                </a:ext>
              </a:extLst>
            </p:cNvPr>
            <p:cNvSpPr/>
            <p:nvPr/>
          </p:nvSpPr>
          <p:spPr>
            <a:xfrm>
              <a:off x="7848600" y="10210800"/>
              <a:ext cx="355600" cy="355600"/>
            </a:xfrm>
            <a:prstGeom prst="ellipse">
              <a:avLst/>
            </a:prstGeom>
            <a:solidFill>
              <a:srgbClr val="000000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6" name="ColorDot1_h">
              <a:extLst>
                <a:ext uri="{FF2B5EF4-FFF2-40B4-BE49-F238E27FC236}">
                  <a16:creationId xmlns:a16="http://schemas.microsoft.com/office/drawing/2014/main" id="{E29FEB3A-596D-4F25-B93C-29FDE942CCF9}"/>
                </a:ext>
              </a:extLst>
            </p:cNvPr>
            <p:cNvSpPr/>
            <p:nvPr/>
          </p:nvSpPr>
          <p:spPr>
            <a:xfrm>
              <a:off x="7900677" y="10262877"/>
              <a:ext cx="303524" cy="303524"/>
            </a:xfrm>
            <a:custGeom>
              <a:avLst/>
              <a:gdLst/>
              <a:ahLst/>
              <a:cxnLst/>
              <a:rect l="0" t="0" r="0" b="0"/>
              <a:pathLst>
                <a:path w="303524" h="303524">
                  <a:moveTo>
                    <a:pt x="251446" y="0"/>
                  </a:moveTo>
                  <a:lnTo>
                    <a:pt x="261926" y="11435"/>
                  </a:lnTo>
                  <a:lnTo>
                    <a:pt x="271368" y="23741"/>
                  </a:lnTo>
                  <a:lnTo>
                    <a:pt x="279702" y="36823"/>
                  </a:lnTo>
                  <a:lnTo>
                    <a:pt x="286864" y="50582"/>
                  </a:lnTo>
                  <a:lnTo>
                    <a:pt x="292800" y="64912"/>
                  </a:lnTo>
                  <a:lnTo>
                    <a:pt x="297464" y="79705"/>
                  </a:lnTo>
                  <a:lnTo>
                    <a:pt x="300822" y="94848"/>
                  </a:lnTo>
                  <a:lnTo>
                    <a:pt x="302846" y="110227"/>
                  </a:lnTo>
                  <a:lnTo>
                    <a:pt x="303523" y="125723"/>
                  </a:lnTo>
                  <a:lnTo>
                    <a:pt x="302846" y="141219"/>
                  </a:lnTo>
                  <a:lnTo>
                    <a:pt x="300822" y="156598"/>
                  </a:lnTo>
                  <a:lnTo>
                    <a:pt x="297464" y="171741"/>
                  </a:lnTo>
                  <a:lnTo>
                    <a:pt x="292800" y="186534"/>
                  </a:lnTo>
                  <a:lnTo>
                    <a:pt x="286864" y="200864"/>
                  </a:lnTo>
                  <a:lnTo>
                    <a:pt x="279702" y="214623"/>
                  </a:lnTo>
                  <a:lnTo>
                    <a:pt x="271368" y="227705"/>
                  </a:lnTo>
                  <a:lnTo>
                    <a:pt x="261926" y="240011"/>
                  </a:lnTo>
                  <a:lnTo>
                    <a:pt x="251446" y="251446"/>
                  </a:lnTo>
                  <a:lnTo>
                    <a:pt x="240011" y="261926"/>
                  </a:lnTo>
                  <a:lnTo>
                    <a:pt x="227705" y="271368"/>
                  </a:lnTo>
                  <a:lnTo>
                    <a:pt x="214623" y="279702"/>
                  </a:lnTo>
                  <a:lnTo>
                    <a:pt x="200864" y="286864"/>
                  </a:lnTo>
                  <a:lnTo>
                    <a:pt x="186534" y="292800"/>
                  </a:lnTo>
                  <a:lnTo>
                    <a:pt x="171741" y="297464"/>
                  </a:lnTo>
                  <a:lnTo>
                    <a:pt x="156598" y="300822"/>
                  </a:lnTo>
                  <a:lnTo>
                    <a:pt x="141219" y="302846"/>
                  </a:lnTo>
                  <a:lnTo>
                    <a:pt x="125723" y="303523"/>
                  </a:lnTo>
                  <a:lnTo>
                    <a:pt x="110227" y="302846"/>
                  </a:lnTo>
                  <a:lnTo>
                    <a:pt x="94848" y="300822"/>
                  </a:lnTo>
                  <a:lnTo>
                    <a:pt x="79705" y="297464"/>
                  </a:lnTo>
                  <a:lnTo>
                    <a:pt x="64912" y="292800"/>
                  </a:lnTo>
                  <a:lnTo>
                    <a:pt x="50582" y="286864"/>
                  </a:lnTo>
                  <a:lnTo>
                    <a:pt x="36823" y="279702"/>
                  </a:lnTo>
                  <a:lnTo>
                    <a:pt x="23741" y="271368"/>
                  </a:lnTo>
                  <a:lnTo>
                    <a:pt x="11435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FFA5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7" name="ColorDot1_r">
              <a:extLst>
                <a:ext uri="{FF2B5EF4-FFF2-40B4-BE49-F238E27FC236}">
                  <a16:creationId xmlns:a16="http://schemas.microsoft.com/office/drawing/2014/main" id="{F2EFC03D-B551-4209-83EA-903A6954D0EF}"/>
                </a:ext>
              </a:extLst>
            </p:cNvPr>
            <p:cNvSpPr/>
            <p:nvPr/>
          </p:nvSpPr>
          <p:spPr>
            <a:xfrm>
              <a:off x="7848600" y="102108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8" name="ColorName2">
            <a:hlinkClick r:id="rId13"/>
            <a:extLst>
              <a:ext uri="{FF2B5EF4-FFF2-40B4-BE49-F238E27FC236}">
                <a16:creationId xmlns:a16="http://schemas.microsoft.com/office/drawing/2014/main" id="{A16FBAE0-8E83-48F7-A86B-73DD3B782DE9}"/>
              </a:ext>
            </a:extLst>
          </p:cNvPr>
          <p:cNvSpPr txBox="1"/>
          <p:nvPr/>
        </p:nvSpPr>
        <p:spPr>
          <a:xfrm>
            <a:off x="8644890" y="11939270"/>
            <a:ext cx="3323590" cy="52679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700">
                <a:solidFill>
                  <a:srgbClr val="000000"/>
                </a:solidFill>
                <a:latin typeface="Montserrat SemiBold" panose="00000700000000000000" pitchFamily="2" charset="-52"/>
              </a:rPr>
              <a:t>черный,</a:t>
            </a:r>
          </a:p>
          <a:p>
            <a:r>
              <a:rPr lang="ru-RU" sz="1700">
                <a:solidFill>
                  <a:srgbClr val="000000"/>
                </a:solidFill>
                <a:latin typeface="Montserrat SemiBold" panose="00000700000000000000" pitchFamily="2" charset="-52"/>
              </a:rPr>
              <a:t>оранжевый</a:t>
            </a:r>
          </a:p>
        </p:txBody>
      </p:sp>
      <p:sp>
        <p:nvSpPr>
          <p:cNvPr id="149" name="ColorArticle2">
            <a:hlinkClick r:id="rId13"/>
            <a:extLst>
              <a:ext uri="{FF2B5EF4-FFF2-40B4-BE49-F238E27FC236}">
                <a16:creationId xmlns:a16="http://schemas.microsoft.com/office/drawing/2014/main" id="{5FAF1CD5-B83F-4C00-8546-D0D827858EC9}"/>
              </a:ext>
            </a:extLst>
          </p:cNvPr>
          <p:cNvSpPr txBox="1"/>
          <p:nvPr/>
        </p:nvSpPr>
        <p:spPr>
          <a:xfrm>
            <a:off x="8644890" y="12478765"/>
            <a:ext cx="3323590" cy="21463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300">
                <a:solidFill>
                  <a:srgbClr val="333440"/>
                </a:solidFill>
                <a:latin typeface="Montserrat" panose="00000500000000000000" pitchFamily="2" charset="-52"/>
              </a:rPr>
              <a:t>39511/35/06</a:t>
            </a:r>
          </a:p>
        </p:txBody>
      </p:sp>
      <p:pic>
        <p:nvPicPr>
          <p:cNvPr id="3" name="Thumb2">
            <a:hlinkClick r:id="rId13"/>
            <a:extLst>
              <a:ext uri="{FF2B5EF4-FFF2-40B4-BE49-F238E27FC236}">
                <a16:creationId xmlns:a16="http://schemas.microsoft.com/office/drawing/2014/main" id="{6558980D-6A27-4B4A-88D0-D31D65CF0CE1}"/>
              </a:ext>
            </a:extLst>
          </p:cNvPr>
          <p:cNvPicPr>
            <a:picLocks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008" y="10651389"/>
            <a:ext cx="1153363" cy="115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6592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BgLeft">
            <a:extLst>
              <a:ext uri="{FF2B5EF4-FFF2-40B4-BE49-F238E27FC236}">
                <a16:creationId xmlns:a16="http://schemas.microsoft.com/office/drawing/2014/main" id="{A1E7CB27-FAFB-4EDF-BF51-FA98825158E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43000" y="0"/>
            <a:ext cx="10541000" cy="13716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2BE8B4F-1E55-4AF2-9628-AA1AB2DD8055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29" name="PerfStrip">
            <a:extLst>
              <a:ext uri="{FF2B5EF4-FFF2-40B4-BE49-F238E27FC236}">
                <a16:creationId xmlns:a16="http://schemas.microsoft.com/office/drawing/2014/main" id="{798EA60E-7A83-46D6-A9BA-5F84A9D026EA}"/>
              </a:ext>
            </a:extLst>
          </p:cNvPr>
          <p:cNvSpPr/>
          <p:nvPr/>
        </p:nvSpPr>
        <p:spPr>
          <a:xfrm flipH="1">
            <a:off x="13716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474A5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Kicker">
            <a:extLst>
              <a:ext uri="{FF2B5EF4-FFF2-40B4-BE49-F238E27FC236}">
                <a16:creationId xmlns:a16="http://schemas.microsoft.com/office/drawing/2014/main" id="{633DAFA7-90B8-4B72-B246-0BDD820AB750}"/>
              </a:ext>
            </a:extLst>
          </p:cNvPr>
          <p:cNvSpPr txBox="1"/>
          <p:nvPr/>
        </p:nvSpPr>
        <p:spPr>
          <a:xfrm>
            <a:off x="14823439" y="878535"/>
            <a:ext cx="264699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pc="195">
                <a:solidFill>
                  <a:srgbClr val="333440"/>
                </a:solidFill>
                <a:latin typeface="Montserrat SemiBold" panose="00000700000000000000" pitchFamily="2" charset="-52"/>
              </a:rPr>
              <a:t>WELCOME PACKS</a:t>
            </a:r>
            <a:endParaRPr lang="ru-RU" spc="195">
              <a:solidFill>
                <a:srgbClr val="333440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31" name="Title">
            <a:hlinkClick r:id="rId5"/>
            <a:extLst>
              <a:ext uri="{FF2B5EF4-FFF2-40B4-BE49-F238E27FC236}">
                <a16:creationId xmlns:a16="http://schemas.microsoft.com/office/drawing/2014/main" id="{7ECBD74E-17D6-41E5-92AA-88F1574F70D6}"/>
              </a:ext>
            </a:extLst>
          </p:cNvPr>
          <p:cNvSpPr txBox="1"/>
          <p:nvPr/>
        </p:nvSpPr>
        <p:spPr>
          <a:xfrm>
            <a:off x="14814550" y="1360201"/>
            <a:ext cx="4108450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5320">
                <a:gradFill flip="none" rotWithShape="1">
                  <a:gsLst>
                    <a:gs pos="0">
                      <a:srgbClr val="474A55"/>
                    </a:gs>
                    <a:gs pos="100000">
                      <a:srgbClr val="17181D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WELCOME</a:t>
            </a:r>
            <a:endParaRPr lang="ru-RU" sz="5320">
              <a:gradFill flip="none" rotWithShape="1">
                <a:gsLst>
                  <a:gs pos="0">
                    <a:srgbClr val="474A55"/>
                  </a:gs>
                  <a:gs pos="100000">
                    <a:srgbClr val="17181D"/>
                  </a:gs>
                </a:gsLst>
                <a:lin ang="9060000" scaled="1"/>
                <a:tileRect/>
              </a:gradFill>
              <a:latin typeface="Montserrat ExtraBold" panose="00000900000000000000" pitchFamily="2" charset="-52"/>
            </a:endParaRPr>
          </a:p>
        </p:txBody>
      </p:sp>
      <p:pic>
        <p:nvPicPr>
          <p:cNvPr id="33" name="LinkPill">
            <a:hlinkClick r:id="rId5"/>
            <a:extLst>
              <a:ext uri="{FF2B5EF4-FFF2-40B4-BE49-F238E27FC236}">
                <a16:creationId xmlns:a16="http://schemas.microsoft.com/office/drawing/2014/main" id="{B284444B-953D-4651-89AF-A4A1222CB6B6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381250"/>
            <a:ext cx="3797300" cy="384810"/>
          </a:xfrm>
          <a:prstGeom prst="rect">
            <a:avLst/>
          </a:prstGeom>
        </p:spPr>
      </p:pic>
      <p:sp>
        <p:nvSpPr>
          <p:cNvPr id="34" name="LinkText">
            <a:hlinkClick r:id="rId5"/>
            <a:extLst>
              <a:ext uri="{FF2B5EF4-FFF2-40B4-BE49-F238E27FC236}">
                <a16:creationId xmlns:a16="http://schemas.microsoft.com/office/drawing/2014/main" id="{9F54729B-22B4-4C24-9082-F9D96A294D7F}"/>
              </a:ext>
            </a:extLst>
          </p:cNvPr>
          <p:cNvSpPr txBox="1"/>
          <p:nvPr/>
        </p:nvSpPr>
        <p:spPr>
          <a:xfrm>
            <a:off x="14814552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5" name="LinkArrow">
            <a:hlinkClick r:id="rId5"/>
            <a:extLst>
              <a:ext uri="{FF2B5EF4-FFF2-40B4-BE49-F238E27FC236}">
                <a16:creationId xmlns:a16="http://schemas.microsoft.com/office/drawing/2014/main" id="{8A946FB5-9D88-4620-A27A-2DC131BC9613}"/>
              </a:ext>
            </a:extLst>
          </p:cNvPr>
          <p:cNvSpPr/>
          <p:nvPr/>
        </p:nvSpPr>
        <p:spPr>
          <a:xfrm>
            <a:off x="17396461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Subtitle">
            <a:extLst>
              <a:ext uri="{FF2B5EF4-FFF2-40B4-BE49-F238E27FC236}">
                <a16:creationId xmlns:a16="http://schemas.microsoft.com/office/drawing/2014/main" id="{3DA8783F-A85F-4819-B8DE-1E33D7FDB57B}"/>
              </a:ext>
            </a:extLst>
          </p:cNvPr>
          <p:cNvSpPr txBox="1"/>
          <p:nvPr/>
        </p:nvSpPr>
        <p:spPr>
          <a:xfrm>
            <a:off x="14814550" y="3004769"/>
            <a:ext cx="8712200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Всё, что нужно для старта: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идеальный набор для первого рабочего дня.</a:t>
            </a:r>
          </a:p>
        </p:txBody>
      </p:sp>
      <p:grpSp>
        <p:nvGrpSpPr>
          <p:cNvPr id="139" name="DottedLine">
            <a:extLst>
              <a:ext uri="{FF2B5EF4-FFF2-40B4-BE49-F238E27FC236}">
                <a16:creationId xmlns:a16="http://schemas.microsoft.com/office/drawing/2014/main" id="{E6861547-C95B-47FA-9C25-3BCB5646A1AC}"/>
              </a:ext>
            </a:extLst>
          </p:cNvPr>
          <p:cNvGrpSpPr/>
          <p:nvPr/>
        </p:nvGrpSpPr>
        <p:grpSpPr>
          <a:xfrm>
            <a:off x="13907591" y="4341495"/>
            <a:ext cx="10476408" cy="21590"/>
            <a:chOff x="0" y="4341495"/>
            <a:chExt cx="10476408" cy="21590"/>
          </a:xfrm>
        </p:grpSpPr>
        <p:sp>
          <p:nvSpPr>
            <p:cNvPr id="37" name="dd0">
              <a:extLst>
                <a:ext uri="{FF2B5EF4-FFF2-40B4-BE49-F238E27FC236}">
                  <a16:creationId xmlns:a16="http://schemas.microsoft.com/office/drawing/2014/main" id="{82C3F082-6CC8-44CA-9151-FFCF482E9908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dd1">
              <a:extLst>
                <a:ext uri="{FF2B5EF4-FFF2-40B4-BE49-F238E27FC236}">
                  <a16:creationId xmlns:a16="http://schemas.microsoft.com/office/drawing/2014/main" id="{3054DCDD-2065-4569-883D-D71640F15B68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dd2">
              <a:extLst>
                <a:ext uri="{FF2B5EF4-FFF2-40B4-BE49-F238E27FC236}">
                  <a16:creationId xmlns:a16="http://schemas.microsoft.com/office/drawing/2014/main" id="{751B622E-A2CA-474D-96E5-41180D328384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dd3">
              <a:extLst>
                <a:ext uri="{FF2B5EF4-FFF2-40B4-BE49-F238E27FC236}">
                  <a16:creationId xmlns:a16="http://schemas.microsoft.com/office/drawing/2014/main" id="{DAA9C1A9-DEE3-4B6D-B28B-E7C8BF728872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4">
              <a:extLst>
                <a:ext uri="{FF2B5EF4-FFF2-40B4-BE49-F238E27FC236}">
                  <a16:creationId xmlns:a16="http://schemas.microsoft.com/office/drawing/2014/main" id="{CC43DB1C-9AC5-46AB-8879-B6316599E1F0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5">
              <a:extLst>
                <a:ext uri="{FF2B5EF4-FFF2-40B4-BE49-F238E27FC236}">
                  <a16:creationId xmlns:a16="http://schemas.microsoft.com/office/drawing/2014/main" id="{86CE9BF2-711C-49D3-A52A-64CF96A9005E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dd6">
              <a:extLst>
                <a:ext uri="{FF2B5EF4-FFF2-40B4-BE49-F238E27FC236}">
                  <a16:creationId xmlns:a16="http://schemas.microsoft.com/office/drawing/2014/main" id="{D7A1F6C2-3E98-4735-BA03-CC238C66A180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7">
              <a:extLst>
                <a:ext uri="{FF2B5EF4-FFF2-40B4-BE49-F238E27FC236}">
                  <a16:creationId xmlns:a16="http://schemas.microsoft.com/office/drawing/2014/main" id="{71B2A0D1-A474-4086-A4B2-23F999402479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8">
              <a:extLst>
                <a:ext uri="{FF2B5EF4-FFF2-40B4-BE49-F238E27FC236}">
                  <a16:creationId xmlns:a16="http://schemas.microsoft.com/office/drawing/2014/main" id="{B2429D6F-1ADB-491A-898B-6154A4D6424D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9">
              <a:extLst>
                <a:ext uri="{FF2B5EF4-FFF2-40B4-BE49-F238E27FC236}">
                  <a16:creationId xmlns:a16="http://schemas.microsoft.com/office/drawing/2014/main" id="{2B09496E-7EF7-4C92-B0DE-5D80DD84D820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10">
              <a:extLst>
                <a:ext uri="{FF2B5EF4-FFF2-40B4-BE49-F238E27FC236}">
                  <a16:creationId xmlns:a16="http://schemas.microsoft.com/office/drawing/2014/main" id="{8E8D48E2-A14B-4409-A2A8-48CDED80C240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11">
              <a:extLst>
                <a:ext uri="{FF2B5EF4-FFF2-40B4-BE49-F238E27FC236}">
                  <a16:creationId xmlns:a16="http://schemas.microsoft.com/office/drawing/2014/main" id="{1D3B5DA0-1100-4B70-BB5D-7CFFED72E2A5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12">
              <a:extLst>
                <a:ext uri="{FF2B5EF4-FFF2-40B4-BE49-F238E27FC236}">
                  <a16:creationId xmlns:a16="http://schemas.microsoft.com/office/drawing/2014/main" id="{B784F020-AC25-445D-96F7-A04114527F1B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13">
              <a:extLst>
                <a:ext uri="{FF2B5EF4-FFF2-40B4-BE49-F238E27FC236}">
                  <a16:creationId xmlns:a16="http://schemas.microsoft.com/office/drawing/2014/main" id="{66F6DF32-628C-4A2D-A8D8-C8E2E806645E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14">
              <a:extLst>
                <a:ext uri="{FF2B5EF4-FFF2-40B4-BE49-F238E27FC236}">
                  <a16:creationId xmlns:a16="http://schemas.microsoft.com/office/drawing/2014/main" id="{C8314291-B3E3-41F5-AE2F-7A0874887206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15">
              <a:extLst>
                <a:ext uri="{FF2B5EF4-FFF2-40B4-BE49-F238E27FC236}">
                  <a16:creationId xmlns:a16="http://schemas.microsoft.com/office/drawing/2014/main" id="{BD32980F-4596-450E-AFA6-F4B0020DE048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16">
              <a:extLst>
                <a:ext uri="{FF2B5EF4-FFF2-40B4-BE49-F238E27FC236}">
                  <a16:creationId xmlns:a16="http://schemas.microsoft.com/office/drawing/2014/main" id="{935999A8-9CE7-4C84-B522-96870BEDFF64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17">
              <a:extLst>
                <a:ext uri="{FF2B5EF4-FFF2-40B4-BE49-F238E27FC236}">
                  <a16:creationId xmlns:a16="http://schemas.microsoft.com/office/drawing/2014/main" id="{91C62705-B6F1-407A-9B34-AE93F2B8959B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18">
              <a:extLst>
                <a:ext uri="{FF2B5EF4-FFF2-40B4-BE49-F238E27FC236}">
                  <a16:creationId xmlns:a16="http://schemas.microsoft.com/office/drawing/2014/main" id="{6C353B24-B7CB-4812-8C37-BE6F5AB01AC3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19">
              <a:extLst>
                <a:ext uri="{FF2B5EF4-FFF2-40B4-BE49-F238E27FC236}">
                  <a16:creationId xmlns:a16="http://schemas.microsoft.com/office/drawing/2014/main" id="{AB696115-7831-4CE6-A0D6-D9762FF8C0CF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20">
              <a:extLst>
                <a:ext uri="{FF2B5EF4-FFF2-40B4-BE49-F238E27FC236}">
                  <a16:creationId xmlns:a16="http://schemas.microsoft.com/office/drawing/2014/main" id="{A03624E8-9E40-4C22-8094-B144505EA858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21">
              <a:extLst>
                <a:ext uri="{FF2B5EF4-FFF2-40B4-BE49-F238E27FC236}">
                  <a16:creationId xmlns:a16="http://schemas.microsoft.com/office/drawing/2014/main" id="{4F6D1FA2-85DC-4716-9A1E-78D81EA742E5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22">
              <a:extLst>
                <a:ext uri="{FF2B5EF4-FFF2-40B4-BE49-F238E27FC236}">
                  <a16:creationId xmlns:a16="http://schemas.microsoft.com/office/drawing/2014/main" id="{7BC9D483-58B6-4D4C-9C62-29C2402C81F0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23">
              <a:extLst>
                <a:ext uri="{FF2B5EF4-FFF2-40B4-BE49-F238E27FC236}">
                  <a16:creationId xmlns:a16="http://schemas.microsoft.com/office/drawing/2014/main" id="{6F386523-2B4C-4740-8CD3-4687BFD4B163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24">
              <a:extLst>
                <a:ext uri="{FF2B5EF4-FFF2-40B4-BE49-F238E27FC236}">
                  <a16:creationId xmlns:a16="http://schemas.microsoft.com/office/drawing/2014/main" id="{B631051E-A6F6-4A0F-96A5-3EB29C6EF386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25">
              <a:extLst>
                <a:ext uri="{FF2B5EF4-FFF2-40B4-BE49-F238E27FC236}">
                  <a16:creationId xmlns:a16="http://schemas.microsoft.com/office/drawing/2014/main" id="{84EA6BE8-07F3-45BE-8E2B-23F790BBDAA2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26">
              <a:extLst>
                <a:ext uri="{FF2B5EF4-FFF2-40B4-BE49-F238E27FC236}">
                  <a16:creationId xmlns:a16="http://schemas.microsoft.com/office/drawing/2014/main" id="{F3746DD3-62B1-458E-AFA0-B5FB2EAF62E1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27">
              <a:extLst>
                <a:ext uri="{FF2B5EF4-FFF2-40B4-BE49-F238E27FC236}">
                  <a16:creationId xmlns:a16="http://schemas.microsoft.com/office/drawing/2014/main" id="{09139289-9E90-43FB-9968-279AA673C690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28">
              <a:extLst>
                <a:ext uri="{FF2B5EF4-FFF2-40B4-BE49-F238E27FC236}">
                  <a16:creationId xmlns:a16="http://schemas.microsoft.com/office/drawing/2014/main" id="{661DC68F-A2B2-4017-B766-CA79DB4DE693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29">
              <a:extLst>
                <a:ext uri="{FF2B5EF4-FFF2-40B4-BE49-F238E27FC236}">
                  <a16:creationId xmlns:a16="http://schemas.microsoft.com/office/drawing/2014/main" id="{AEF706E9-A175-4B60-A173-8F1CAE77B899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30">
              <a:extLst>
                <a:ext uri="{FF2B5EF4-FFF2-40B4-BE49-F238E27FC236}">
                  <a16:creationId xmlns:a16="http://schemas.microsoft.com/office/drawing/2014/main" id="{C42B8E15-69CC-4FB3-BBD8-DFEEE25AEC8E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31">
              <a:extLst>
                <a:ext uri="{FF2B5EF4-FFF2-40B4-BE49-F238E27FC236}">
                  <a16:creationId xmlns:a16="http://schemas.microsoft.com/office/drawing/2014/main" id="{ABE28C65-A32D-43DB-A808-8A41960276A3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32">
              <a:extLst>
                <a:ext uri="{FF2B5EF4-FFF2-40B4-BE49-F238E27FC236}">
                  <a16:creationId xmlns:a16="http://schemas.microsoft.com/office/drawing/2014/main" id="{B950F7A3-53A9-4FBB-A1B0-E01E78D0DF71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33">
              <a:extLst>
                <a:ext uri="{FF2B5EF4-FFF2-40B4-BE49-F238E27FC236}">
                  <a16:creationId xmlns:a16="http://schemas.microsoft.com/office/drawing/2014/main" id="{40E08D6C-700D-46CF-99FF-E980E4D2F46B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34">
              <a:extLst>
                <a:ext uri="{FF2B5EF4-FFF2-40B4-BE49-F238E27FC236}">
                  <a16:creationId xmlns:a16="http://schemas.microsoft.com/office/drawing/2014/main" id="{1ECE0FFD-BACE-44A1-9942-30F63EC93FC3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35">
              <a:extLst>
                <a:ext uri="{FF2B5EF4-FFF2-40B4-BE49-F238E27FC236}">
                  <a16:creationId xmlns:a16="http://schemas.microsoft.com/office/drawing/2014/main" id="{F794CDDB-898E-4F57-983F-BA4AEE1C1005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36">
              <a:extLst>
                <a:ext uri="{FF2B5EF4-FFF2-40B4-BE49-F238E27FC236}">
                  <a16:creationId xmlns:a16="http://schemas.microsoft.com/office/drawing/2014/main" id="{6AC4B0CC-6C38-49E2-8F9E-BB2CA6D41408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37">
              <a:extLst>
                <a:ext uri="{FF2B5EF4-FFF2-40B4-BE49-F238E27FC236}">
                  <a16:creationId xmlns:a16="http://schemas.microsoft.com/office/drawing/2014/main" id="{BACC1787-8E12-4CBD-B879-1843423F5246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38">
              <a:extLst>
                <a:ext uri="{FF2B5EF4-FFF2-40B4-BE49-F238E27FC236}">
                  <a16:creationId xmlns:a16="http://schemas.microsoft.com/office/drawing/2014/main" id="{F9D086A8-9CB0-47AC-9FF2-191AD5A3F572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39">
              <a:extLst>
                <a:ext uri="{FF2B5EF4-FFF2-40B4-BE49-F238E27FC236}">
                  <a16:creationId xmlns:a16="http://schemas.microsoft.com/office/drawing/2014/main" id="{8BF5AB3A-EC86-4E98-895F-F05B06167232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40">
              <a:extLst>
                <a:ext uri="{FF2B5EF4-FFF2-40B4-BE49-F238E27FC236}">
                  <a16:creationId xmlns:a16="http://schemas.microsoft.com/office/drawing/2014/main" id="{BEDB52D1-FF8D-4498-90EF-7CBDB0214B1A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41">
              <a:extLst>
                <a:ext uri="{FF2B5EF4-FFF2-40B4-BE49-F238E27FC236}">
                  <a16:creationId xmlns:a16="http://schemas.microsoft.com/office/drawing/2014/main" id="{96D066E0-AACF-4893-BDB2-20180E849BF6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42">
              <a:extLst>
                <a:ext uri="{FF2B5EF4-FFF2-40B4-BE49-F238E27FC236}">
                  <a16:creationId xmlns:a16="http://schemas.microsoft.com/office/drawing/2014/main" id="{1A477174-C644-43EB-A7C2-768705779458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43">
              <a:extLst>
                <a:ext uri="{FF2B5EF4-FFF2-40B4-BE49-F238E27FC236}">
                  <a16:creationId xmlns:a16="http://schemas.microsoft.com/office/drawing/2014/main" id="{22DF4687-518B-47DF-AB76-EE7B6BB12A31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44">
              <a:extLst>
                <a:ext uri="{FF2B5EF4-FFF2-40B4-BE49-F238E27FC236}">
                  <a16:creationId xmlns:a16="http://schemas.microsoft.com/office/drawing/2014/main" id="{97A4194E-1F28-4AB4-A294-DDC5C1901918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dd45">
              <a:extLst>
                <a:ext uri="{FF2B5EF4-FFF2-40B4-BE49-F238E27FC236}">
                  <a16:creationId xmlns:a16="http://schemas.microsoft.com/office/drawing/2014/main" id="{8660F296-DDB8-4573-AD3C-A728FF564B5A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dd46">
              <a:extLst>
                <a:ext uri="{FF2B5EF4-FFF2-40B4-BE49-F238E27FC236}">
                  <a16:creationId xmlns:a16="http://schemas.microsoft.com/office/drawing/2014/main" id="{4EA43ECB-FE1B-4D9C-BA20-94D446F6E9FB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dd47">
              <a:extLst>
                <a:ext uri="{FF2B5EF4-FFF2-40B4-BE49-F238E27FC236}">
                  <a16:creationId xmlns:a16="http://schemas.microsoft.com/office/drawing/2014/main" id="{775E1CE7-CCE5-4137-8839-5648E6D1C5DD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7" name="dd48">
              <a:extLst>
                <a:ext uri="{FF2B5EF4-FFF2-40B4-BE49-F238E27FC236}">
                  <a16:creationId xmlns:a16="http://schemas.microsoft.com/office/drawing/2014/main" id="{31EBA276-B7B3-4D62-82C2-C1877CFBE99D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dd49">
              <a:extLst>
                <a:ext uri="{FF2B5EF4-FFF2-40B4-BE49-F238E27FC236}">
                  <a16:creationId xmlns:a16="http://schemas.microsoft.com/office/drawing/2014/main" id="{60F3948A-281D-421B-BD7C-8001B6BF02FB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dd50">
              <a:extLst>
                <a:ext uri="{FF2B5EF4-FFF2-40B4-BE49-F238E27FC236}">
                  <a16:creationId xmlns:a16="http://schemas.microsoft.com/office/drawing/2014/main" id="{0EB764BA-515E-4719-99C1-4F3B26577212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dd51">
              <a:extLst>
                <a:ext uri="{FF2B5EF4-FFF2-40B4-BE49-F238E27FC236}">
                  <a16:creationId xmlns:a16="http://schemas.microsoft.com/office/drawing/2014/main" id="{4D10A864-5030-40F0-9E71-35A3203CA8C8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1" name="dd52">
              <a:extLst>
                <a:ext uri="{FF2B5EF4-FFF2-40B4-BE49-F238E27FC236}">
                  <a16:creationId xmlns:a16="http://schemas.microsoft.com/office/drawing/2014/main" id="{F2BD42EE-F31E-472F-8ADE-16BDC9505E75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2" name="dd53">
              <a:extLst>
                <a:ext uri="{FF2B5EF4-FFF2-40B4-BE49-F238E27FC236}">
                  <a16:creationId xmlns:a16="http://schemas.microsoft.com/office/drawing/2014/main" id="{DCDFDB44-BA99-41EB-9D18-65E21DBCE916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3" name="dd54">
              <a:extLst>
                <a:ext uri="{FF2B5EF4-FFF2-40B4-BE49-F238E27FC236}">
                  <a16:creationId xmlns:a16="http://schemas.microsoft.com/office/drawing/2014/main" id="{33CB9AC1-B4D7-4C7E-908D-61895048FC9E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4" name="dd55">
              <a:extLst>
                <a:ext uri="{FF2B5EF4-FFF2-40B4-BE49-F238E27FC236}">
                  <a16:creationId xmlns:a16="http://schemas.microsoft.com/office/drawing/2014/main" id="{7EA413FB-015E-49E3-ACAC-2AD52CFB3512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5" name="dd56">
              <a:extLst>
                <a:ext uri="{FF2B5EF4-FFF2-40B4-BE49-F238E27FC236}">
                  <a16:creationId xmlns:a16="http://schemas.microsoft.com/office/drawing/2014/main" id="{610E9A62-21F7-44D7-B2B6-EDAC7C0E9BAD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6" name="dd57">
              <a:extLst>
                <a:ext uri="{FF2B5EF4-FFF2-40B4-BE49-F238E27FC236}">
                  <a16:creationId xmlns:a16="http://schemas.microsoft.com/office/drawing/2014/main" id="{6D159DE5-F0CA-45DD-9ADE-3A893930D034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7" name="dd58">
              <a:extLst>
                <a:ext uri="{FF2B5EF4-FFF2-40B4-BE49-F238E27FC236}">
                  <a16:creationId xmlns:a16="http://schemas.microsoft.com/office/drawing/2014/main" id="{BF269052-96B1-4C16-9DA4-0FCBEEC418A7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8" name="dd59">
              <a:extLst>
                <a:ext uri="{FF2B5EF4-FFF2-40B4-BE49-F238E27FC236}">
                  <a16:creationId xmlns:a16="http://schemas.microsoft.com/office/drawing/2014/main" id="{747F89EE-B28B-4B5D-9249-890B54B1F838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9" name="dd60">
              <a:extLst>
                <a:ext uri="{FF2B5EF4-FFF2-40B4-BE49-F238E27FC236}">
                  <a16:creationId xmlns:a16="http://schemas.microsoft.com/office/drawing/2014/main" id="{796DA10A-6992-4B18-96E6-AF02CEAA4160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0" name="dd61">
              <a:extLst>
                <a:ext uri="{FF2B5EF4-FFF2-40B4-BE49-F238E27FC236}">
                  <a16:creationId xmlns:a16="http://schemas.microsoft.com/office/drawing/2014/main" id="{B538DFEE-2A02-4724-BDB0-2BC8867B59C5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1" name="dd62">
              <a:extLst>
                <a:ext uri="{FF2B5EF4-FFF2-40B4-BE49-F238E27FC236}">
                  <a16:creationId xmlns:a16="http://schemas.microsoft.com/office/drawing/2014/main" id="{32FD39BB-64A9-4903-A076-70E894624BFA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2" name="dd63">
              <a:extLst>
                <a:ext uri="{FF2B5EF4-FFF2-40B4-BE49-F238E27FC236}">
                  <a16:creationId xmlns:a16="http://schemas.microsoft.com/office/drawing/2014/main" id="{5A7F6A96-7492-4654-B469-C1E488D65D89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3" name="dd64">
              <a:extLst>
                <a:ext uri="{FF2B5EF4-FFF2-40B4-BE49-F238E27FC236}">
                  <a16:creationId xmlns:a16="http://schemas.microsoft.com/office/drawing/2014/main" id="{6B560ED7-0D86-4F39-B104-F79880923D1B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4" name="dd65">
              <a:extLst>
                <a:ext uri="{FF2B5EF4-FFF2-40B4-BE49-F238E27FC236}">
                  <a16:creationId xmlns:a16="http://schemas.microsoft.com/office/drawing/2014/main" id="{24B74204-512A-4CC7-9A4B-B247C35F536D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5" name="dd66">
              <a:extLst>
                <a:ext uri="{FF2B5EF4-FFF2-40B4-BE49-F238E27FC236}">
                  <a16:creationId xmlns:a16="http://schemas.microsoft.com/office/drawing/2014/main" id="{B066FCF2-588A-44B1-9C88-494BFEC39785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6" name="dd67">
              <a:extLst>
                <a:ext uri="{FF2B5EF4-FFF2-40B4-BE49-F238E27FC236}">
                  <a16:creationId xmlns:a16="http://schemas.microsoft.com/office/drawing/2014/main" id="{C9BDA812-EE01-4FCA-B326-8D3506A6F2EA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7" name="dd68">
              <a:extLst>
                <a:ext uri="{FF2B5EF4-FFF2-40B4-BE49-F238E27FC236}">
                  <a16:creationId xmlns:a16="http://schemas.microsoft.com/office/drawing/2014/main" id="{ECBFC7AD-6038-4485-B3D2-5C2FFB00C7C4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8" name="dd69">
              <a:extLst>
                <a:ext uri="{FF2B5EF4-FFF2-40B4-BE49-F238E27FC236}">
                  <a16:creationId xmlns:a16="http://schemas.microsoft.com/office/drawing/2014/main" id="{276932BB-446C-496F-B84F-EF8D3CDC3191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0" name="CompHeader">
            <a:extLst>
              <a:ext uri="{FF2B5EF4-FFF2-40B4-BE49-F238E27FC236}">
                <a16:creationId xmlns:a16="http://schemas.microsoft.com/office/drawing/2014/main" id="{E86C75DF-8325-4DCD-A068-007CD268DA01}"/>
              </a:ext>
            </a:extLst>
          </p:cNvPr>
          <p:cNvSpPr txBox="1"/>
          <p:nvPr/>
        </p:nvSpPr>
        <p:spPr>
          <a:xfrm>
            <a:off x="14801852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41" name="Num1">
            <a:extLst>
              <a:ext uri="{FF2B5EF4-FFF2-40B4-BE49-F238E27FC236}">
                <a16:creationId xmlns:a16="http://schemas.microsoft.com/office/drawing/2014/main" id="{BA9ACDA9-8C92-4774-8E9C-53077017370F}"/>
              </a:ext>
            </a:extLst>
          </p:cNvPr>
          <p:cNvSpPr/>
          <p:nvPr/>
        </p:nvSpPr>
        <p:spPr>
          <a:xfrm>
            <a:off x="14823439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42" name="Item1">
            <a:extLst>
              <a:ext uri="{FF2B5EF4-FFF2-40B4-BE49-F238E27FC236}">
                <a16:creationId xmlns:a16="http://schemas.microsoft.com/office/drawing/2014/main" id="{5C64B260-8395-4983-82EB-CBA3410A71FB}"/>
              </a:ext>
            </a:extLst>
          </p:cNvPr>
          <p:cNvSpPr txBox="1"/>
          <p:nvPr/>
        </p:nvSpPr>
        <p:spPr>
          <a:xfrm>
            <a:off x="15576552" y="5639207"/>
            <a:ext cx="159861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Блокнот</a:t>
            </a:r>
          </a:p>
        </p:txBody>
      </p:sp>
      <p:sp>
        <p:nvSpPr>
          <p:cNvPr id="143" name="Num2">
            <a:extLst>
              <a:ext uri="{FF2B5EF4-FFF2-40B4-BE49-F238E27FC236}">
                <a16:creationId xmlns:a16="http://schemas.microsoft.com/office/drawing/2014/main" id="{E06157DC-5843-4A55-9E78-FCCD32E88BF2}"/>
              </a:ext>
            </a:extLst>
          </p:cNvPr>
          <p:cNvSpPr/>
          <p:nvPr/>
        </p:nvSpPr>
        <p:spPr>
          <a:xfrm>
            <a:off x="14823439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44" name="Item2">
            <a:extLst>
              <a:ext uri="{FF2B5EF4-FFF2-40B4-BE49-F238E27FC236}">
                <a16:creationId xmlns:a16="http://schemas.microsoft.com/office/drawing/2014/main" id="{45D8100B-C867-42B7-BC86-21A4C255DEBC}"/>
              </a:ext>
            </a:extLst>
          </p:cNvPr>
          <p:cNvSpPr txBox="1"/>
          <p:nvPr/>
        </p:nvSpPr>
        <p:spPr>
          <a:xfrm>
            <a:off x="15576550" y="6375807"/>
            <a:ext cx="116363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Ручка</a:t>
            </a:r>
          </a:p>
        </p:txBody>
      </p:sp>
      <p:sp>
        <p:nvSpPr>
          <p:cNvPr id="145" name="Num3">
            <a:extLst>
              <a:ext uri="{FF2B5EF4-FFF2-40B4-BE49-F238E27FC236}">
                <a16:creationId xmlns:a16="http://schemas.microsoft.com/office/drawing/2014/main" id="{E9FD3FDC-282F-402F-AB27-EB9F6AA0566D}"/>
              </a:ext>
            </a:extLst>
          </p:cNvPr>
          <p:cNvSpPr/>
          <p:nvPr/>
        </p:nvSpPr>
        <p:spPr>
          <a:xfrm>
            <a:off x="14823439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46" name="Item3">
            <a:extLst>
              <a:ext uri="{FF2B5EF4-FFF2-40B4-BE49-F238E27FC236}">
                <a16:creationId xmlns:a16="http://schemas.microsoft.com/office/drawing/2014/main" id="{985AC62E-DAB2-44C8-80AD-28550FFBDF13}"/>
              </a:ext>
            </a:extLst>
          </p:cNvPr>
          <p:cNvSpPr txBox="1"/>
          <p:nvPr/>
        </p:nvSpPr>
        <p:spPr>
          <a:xfrm>
            <a:off x="15576550" y="7118756"/>
            <a:ext cx="14620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Кружка</a:t>
            </a:r>
          </a:p>
        </p:txBody>
      </p:sp>
      <p:sp>
        <p:nvSpPr>
          <p:cNvPr id="147" name="Num4">
            <a:extLst>
              <a:ext uri="{FF2B5EF4-FFF2-40B4-BE49-F238E27FC236}">
                <a16:creationId xmlns:a16="http://schemas.microsoft.com/office/drawing/2014/main" id="{23BBB67B-2EF1-4C60-9CC5-F39D94699CFC}"/>
              </a:ext>
            </a:extLst>
          </p:cNvPr>
          <p:cNvSpPr/>
          <p:nvPr/>
        </p:nvSpPr>
        <p:spPr>
          <a:xfrm>
            <a:off x="14823439" y="77990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4</a:t>
            </a:r>
          </a:p>
        </p:txBody>
      </p:sp>
      <p:sp>
        <p:nvSpPr>
          <p:cNvPr id="148" name="Item4">
            <a:extLst>
              <a:ext uri="{FF2B5EF4-FFF2-40B4-BE49-F238E27FC236}">
                <a16:creationId xmlns:a16="http://schemas.microsoft.com/office/drawing/2014/main" id="{C38BCA87-DBEB-4596-8C1F-AFE0C6A5C733}"/>
              </a:ext>
            </a:extLst>
          </p:cNvPr>
          <p:cNvSpPr txBox="1"/>
          <p:nvPr/>
        </p:nvSpPr>
        <p:spPr>
          <a:xfrm>
            <a:off x="15576550" y="7855356"/>
            <a:ext cx="247015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Коробка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BOX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49" name="Num5">
            <a:extLst>
              <a:ext uri="{FF2B5EF4-FFF2-40B4-BE49-F238E27FC236}">
                <a16:creationId xmlns:a16="http://schemas.microsoft.com/office/drawing/2014/main" id="{34D24B82-C47E-47E3-B8AE-2CED9233C74C}"/>
              </a:ext>
            </a:extLst>
          </p:cNvPr>
          <p:cNvSpPr/>
          <p:nvPr/>
        </p:nvSpPr>
        <p:spPr>
          <a:xfrm>
            <a:off x="14823439" y="85356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5</a:t>
            </a:r>
          </a:p>
        </p:txBody>
      </p:sp>
      <p:sp>
        <p:nvSpPr>
          <p:cNvPr id="150" name="Item5">
            <a:extLst>
              <a:ext uri="{FF2B5EF4-FFF2-40B4-BE49-F238E27FC236}">
                <a16:creationId xmlns:a16="http://schemas.microsoft.com/office/drawing/2014/main" id="{5232727C-2EE0-4F9F-9323-162E251A72CE}"/>
              </a:ext>
            </a:extLst>
          </p:cNvPr>
          <p:cNvSpPr txBox="1"/>
          <p:nvPr/>
        </p:nvSpPr>
        <p:spPr>
          <a:xfrm>
            <a:off x="15576552" y="8591956"/>
            <a:ext cx="342106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Бумажная стружка</a:t>
            </a:r>
          </a:p>
        </p:txBody>
      </p:sp>
      <p:sp>
        <p:nvSpPr>
          <p:cNvPr id="151" name="ColorsHeader">
            <a:extLst>
              <a:ext uri="{FF2B5EF4-FFF2-40B4-BE49-F238E27FC236}">
                <a16:creationId xmlns:a16="http://schemas.microsoft.com/office/drawing/2014/main" id="{7B401BC9-464F-48FD-A857-485B24B80D77}"/>
              </a:ext>
            </a:extLst>
          </p:cNvPr>
          <p:cNvSpPr txBox="1"/>
          <p:nvPr/>
        </p:nvSpPr>
        <p:spPr>
          <a:xfrm>
            <a:off x="14814552" y="10069982"/>
            <a:ext cx="1421765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4</a:t>
            </a:r>
          </a:p>
        </p:txBody>
      </p:sp>
      <p:sp>
        <p:nvSpPr>
          <p:cNvPr id="160" name="ThumbBox0">
            <a:extLst>
              <a:ext uri="{FF2B5EF4-FFF2-40B4-BE49-F238E27FC236}">
                <a16:creationId xmlns:a16="http://schemas.microsoft.com/office/drawing/2014/main" id="{C49D5859-E63B-41CC-B7D0-4C31B5E83938}"/>
              </a:ext>
            </a:extLst>
          </p:cNvPr>
          <p:cNvSpPr>
            <a:spLocks/>
          </p:cNvSpPr>
          <p:nvPr/>
        </p:nvSpPr>
        <p:spPr>
          <a:xfrm>
            <a:off x="14824711" y="10618470"/>
            <a:ext cx="1219200" cy="121920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Рисунок 38">
            <a:hlinkClick r:id="rId7" tooltip="белый, красный"/>
            <a:extLst>
              <a:ext uri="{FF2B5EF4-FFF2-40B4-BE49-F238E27FC236}">
                <a16:creationId xmlns:a16="http://schemas.microsoft.com/office/drawing/2014/main" id="{F97869F6-6A67-4F06-860B-EF04287F952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6585" y="10650344"/>
            <a:ext cx="1155451" cy="1155451"/>
          </a:xfrm>
          <a:prstGeom prst="rect">
            <a:avLst/>
          </a:prstGeom>
        </p:spPr>
      </p:pic>
      <p:grpSp>
        <p:nvGrpSpPr>
          <p:cNvPr id="53" name="ColorDot0">
            <a:extLst>
              <a:ext uri="{FF2B5EF4-FFF2-40B4-BE49-F238E27FC236}">
                <a16:creationId xmlns:a16="http://schemas.microsoft.com/office/drawing/2014/main" id="{3CEC4750-ECE3-42F5-A473-68B01BE25BA1}"/>
              </a:ext>
            </a:extLst>
          </p:cNvPr>
          <p:cNvGrpSpPr>
            <a:grpSpLocks/>
          </p:cNvGrpSpPr>
          <p:nvPr/>
        </p:nvGrpSpPr>
        <p:grpSpPr>
          <a:xfrm>
            <a:off x="14824711" y="11969369"/>
            <a:ext cx="203200" cy="203200"/>
            <a:chOff x="1143000" y="11811000"/>
            <a:chExt cx="355601" cy="355601"/>
          </a:xfrm>
        </p:grpSpPr>
        <p:sp>
          <p:nvSpPr>
            <p:cNvPr id="45" name="ColorDot0_b">
              <a:extLst>
                <a:ext uri="{FF2B5EF4-FFF2-40B4-BE49-F238E27FC236}">
                  <a16:creationId xmlns:a16="http://schemas.microsoft.com/office/drawing/2014/main" id="{956C443E-1DE7-4C08-9AAB-0BD5254230CF}"/>
                </a:ext>
              </a:extLst>
            </p:cNvPr>
            <p:cNvSpPr/>
            <p:nvPr/>
          </p:nvSpPr>
          <p:spPr>
            <a:xfrm>
              <a:off x="1143000" y="11811000"/>
              <a:ext cx="355600" cy="35560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ColorDot0_h">
              <a:extLst>
                <a:ext uri="{FF2B5EF4-FFF2-40B4-BE49-F238E27FC236}">
                  <a16:creationId xmlns:a16="http://schemas.microsoft.com/office/drawing/2014/main" id="{82FA9660-59FD-4399-A02B-A4DA6A8E827A}"/>
                </a:ext>
              </a:extLst>
            </p:cNvPr>
            <p:cNvSpPr/>
            <p:nvPr/>
          </p:nvSpPr>
          <p:spPr>
            <a:xfrm>
              <a:off x="1195076" y="11863077"/>
              <a:ext cx="303525" cy="303524"/>
            </a:xfrm>
            <a:custGeom>
              <a:avLst/>
              <a:gdLst/>
              <a:ahLst/>
              <a:cxnLst/>
              <a:rect l="0" t="0" r="0" b="0"/>
              <a:pathLst>
                <a:path w="303525" h="303524">
                  <a:moveTo>
                    <a:pt x="251448" y="0"/>
                  </a:moveTo>
                  <a:lnTo>
                    <a:pt x="261927" y="11435"/>
                  </a:lnTo>
                  <a:lnTo>
                    <a:pt x="271369" y="23741"/>
                  </a:lnTo>
                  <a:lnTo>
                    <a:pt x="279703" y="36823"/>
                  </a:lnTo>
                  <a:lnTo>
                    <a:pt x="286866" y="50582"/>
                  </a:lnTo>
                  <a:lnTo>
                    <a:pt x="292801" y="64912"/>
                  </a:lnTo>
                  <a:lnTo>
                    <a:pt x="297466" y="79705"/>
                  </a:lnTo>
                  <a:lnTo>
                    <a:pt x="300823" y="94848"/>
                  </a:lnTo>
                  <a:lnTo>
                    <a:pt x="302847" y="110227"/>
                  </a:lnTo>
                  <a:lnTo>
                    <a:pt x="303524" y="125723"/>
                  </a:lnTo>
                  <a:lnTo>
                    <a:pt x="302847" y="141219"/>
                  </a:lnTo>
                  <a:lnTo>
                    <a:pt x="300823" y="156598"/>
                  </a:lnTo>
                  <a:lnTo>
                    <a:pt x="297466" y="171741"/>
                  </a:lnTo>
                  <a:lnTo>
                    <a:pt x="292801" y="186534"/>
                  </a:lnTo>
                  <a:lnTo>
                    <a:pt x="286866" y="200864"/>
                  </a:lnTo>
                  <a:lnTo>
                    <a:pt x="279703" y="214623"/>
                  </a:lnTo>
                  <a:lnTo>
                    <a:pt x="271369" y="227705"/>
                  </a:lnTo>
                  <a:lnTo>
                    <a:pt x="261927" y="240011"/>
                  </a:lnTo>
                  <a:lnTo>
                    <a:pt x="251448" y="251446"/>
                  </a:lnTo>
                  <a:lnTo>
                    <a:pt x="240012" y="261926"/>
                  </a:lnTo>
                  <a:lnTo>
                    <a:pt x="227706" y="271368"/>
                  </a:lnTo>
                  <a:lnTo>
                    <a:pt x="214624" y="279702"/>
                  </a:lnTo>
                  <a:lnTo>
                    <a:pt x="200866" y="286864"/>
                  </a:lnTo>
                  <a:lnTo>
                    <a:pt x="186535" y="292800"/>
                  </a:lnTo>
                  <a:lnTo>
                    <a:pt x="171742" y="297464"/>
                  </a:lnTo>
                  <a:lnTo>
                    <a:pt x="156599" y="300822"/>
                  </a:lnTo>
                  <a:lnTo>
                    <a:pt x="141220" y="302846"/>
                  </a:lnTo>
                  <a:lnTo>
                    <a:pt x="125724" y="303523"/>
                  </a:lnTo>
                  <a:lnTo>
                    <a:pt x="110228" y="302846"/>
                  </a:lnTo>
                  <a:lnTo>
                    <a:pt x="94849" y="300822"/>
                  </a:lnTo>
                  <a:lnTo>
                    <a:pt x="79706" y="297464"/>
                  </a:lnTo>
                  <a:lnTo>
                    <a:pt x="64913" y="292800"/>
                  </a:lnTo>
                  <a:lnTo>
                    <a:pt x="50582" y="286864"/>
                  </a:lnTo>
                  <a:lnTo>
                    <a:pt x="36824" y="279702"/>
                  </a:lnTo>
                  <a:lnTo>
                    <a:pt x="23742" y="271368"/>
                  </a:lnTo>
                  <a:lnTo>
                    <a:pt x="11436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ColorDot0_r">
              <a:extLst>
                <a:ext uri="{FF2B5EF4-FFF2-40B4-BE49-F238E27FC236}">
                  <a16:creationId xmlns:a16="http://schemas.microsoft.com/office/drawing/2014/main" id="{CEC60E5C-3540-46A6-A095-E7914D565AF6}"/>
                </a:ext>
              </a:extLst>
            </p:cNvPr>
            <p:cNvSpPr/>
            <p:nvPr/>
          </p:nvSpPr>
          <p:spPr>
            <a:xfrm>
              <a:off x="1143000" y="118110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61" name="ColorName0">
            <a:hlinkClick r:id="rId7"/>
            <a:extLst>
              <a:ext uri="{FF2B5EF4-FFF2-40B4-BE49-F238E27FC236}">
                <a16:creationId xmlns:a16="http://schemas.microsoft.com/office/drawing/2014/main" id="{58FFA21E-439D-4E3D-B22C-E6BB7199D5E9}"/>
              </a:ext>
            </a:extLst>
          </p:cNvPr>
          <p:cNvSpPr txBox="1"/>
          <p:nvPr/>
        </p:nvSpPr>
        <p:spPr>
          <a:xfrm>
            <a:off x="15129511" y="11939270"/>
            <a:ext cx="2097193" cy="526796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700">
                <a:solidFill>
                  <a:srgbClr val="000000"/>
                </a:solidFill>
                <a:latin typeface="Montserrat SemiBold" panose="00000700000000000000" pitchFamily="2" charset="-52"/>
              </a:rPr>
              <a:t>белый,</a:t>
            </a:r>
          </a:p>
          <a:p>
            <a:r>
              <a:rPr lang="ru-RU" sz="1700">
                <a:solidFill>
                  <a:srgbClr val="000000"/>
                </a:solidFill>
                <a:latin typeface="Montserrat SemiBold" panose="00000700000000000000" pitchFamily="2" charset="-52"/>
              </a:rPr>
              <a:t>красный</a:t>
            </a:r>
          </a:p>
        </p:txBody>
      </p:sp>
      <p:sp>
        <p:nvSpPr>
          <p:cNvPr id="162" name="ColorArticle0">
            <a:hlinkClick r:id="rId7"/>
            <a:extLst>
              <a:ext uri="{FF2B5EF4-FFF2-40B4-BE49-F238E27FC236}">
                <a16:creationId xmlns:a16="http://schemas.microsoft.com/office/drawing/2014/main" id="{257D0F24-69F0-4F7A-B474-31DD772DE037}"/>
              </a:ext>
            </a:extLst>
          </p:cNvPr>
          <p:cNvSpPr txBox="1"/>
          <p:nvPr/>
        </p:nvSpPr>
        <p:spPr>
          <a:xfrm>
            <a:off x="15129511" y="12478765"/>
            <a:ext cx="2097193" cy="21463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300">
                <a:solidFill>
                  <a:srgbClr val="333440"/>
                </a:solidFill>
                <a:latin typeface="Montserrat" panose="00000500000000000000" pitchFamily="2" charset="-52"/>
              </a:rPr>
              <a:t>39532/01/08</a:t>
            </a:r>
          </a:p>
        </p:txBody>
      </p:sp>
      <p:sp>
        <p:nvSpPr>
          <p:cNvPr id="163" name="ThumbBox1">
            <a:extLst>
              <a:ext uri="{FF2B5EF4-FFF2-40B4-BE49-F238E27FC236}">
                <a16:creationId xmlns:a16="http://schemas.microsoft.com/office/drawing/2014/main" id="{7C95E34D-0486-42A9-8D71-56F9F026C7BB}"/>
              </a:ext>
            </a:extLst>
          </p:cNvPr>
          <p:cNvSpPr>
            <a:spLocks/>
          </p:cNvSpPr>
          <p:nvPr/>
        </p:nvSpPr>
        <p:spPr>
          <a:xfrm>
            <a:off x="17277504" y="10618470"/>
            <a:ext cx="1219200" cy="121920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8" name="Рисунок 57">
            <a:hlinkClick r:id="rId9" tooltip="белый, темно-синий"/>
            <a:extLst>
              <a:ext uri="{FF2B5EF4-FFF2-40B4-BE49-F238E27FC236}">
                <a16:creationId xmlns:a16="http://schemas.microsoft.com/office/drawing/2014/main" id="{53BF1569-A048-47E1-B240-CC4F7AB7AC5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9378" y="10650344"/>
            <a:ext cx="1155451" cy="1155451"/>
          </a:xfrm>
          <a:prstGeom prst="rect">
            <a:avLst/>
          </a:prstGeom>
        </p:spPr>
      </p:pic>
      <p:grpSp>
        <p:nvGrpSpPr>
          <p:cNvPr id="62" name="ColorDot1">
            <a:extLst>
              <a:ext uri="{FF2B5EF4-FFF2-40B4-BE49-F238E27FC236}">
                <a16:creationId xmlns:a16="http://schemas.microsoft.com/office/drawing/2014/main" id="{972453C8-2238-4A57-8986-AD487B11C1FB}"/>
              </a:ext>
            </a:extLst>
          </p:cNvPr>
          <p:cNvGrpSpPr>
            <a:grpSpLocks/>
          </p:cNvGrpSpPr>
          <p:nvPr/>
        </p:nvGrpSpPr>
        <p:grpSpPr>
          <a:xfrm>
            <a:off x="17277504" y="11969369"/>
            <a:ext cx="203200" cy="203200"/>
            <a:chOff x="3429000" y="11811000"/>
            <a:chExt cx="355601" cy="355601"/>
          </a:xfrm>
        </p:grpSpPr>
        <p:sp>
          <p:nvSpPr>
            <p:cNvPr id="59" name="ColorDot1_b">
              <a:extLst>
                <a:ext uri="{FF2B5EF4-FFF2-40B4-BE49-F238E27FC236}">
                  <a16:creationId xmlns:a16="http://schemas.microsoft.com/office/drawing/2014/main" id="{353B9872-A109-410F-9763-CE4AF40C22FF}"/>
                </a:ext>
              </a:extLst>
            </p:cNvPr>
            <p:cNvSpPr/>
            <p:nvPr/>
          </p:nvSpPr>
          <p:spPr>
            <a:xfrm>
              <a:off x="3429000" y="11811000"/>
              <a:ext cx="355600" cy="35560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ColorDot1_h">
              <a:extLst>
                <a:ext uri="{FF2B5EF4-FFF2-40B4-BE49-F238E27FC236}">
                  <a16:creationId xmlns:a16="http://schemas.microsoft.com/office/drawing/2014/main" id="{D269AC93-BC97-4CCB-811E-EF292ACB162D}"/>
                </a:ext>
              </a:extLst>
            </p:cNvPr>
            <p:cNvSpPr/>
            <p:nvPr/>
          </p:nvSpPr>
          <p:spPr>
            <a:xfrm>
              <a:off x="3481076" y="11863077"/>
              <a:ext cx="303525" cy="303524"/>
            </a:xfrm>
            <a:custGeom>
              <a:avLst/>
              <a:gdLst/>
              <a:ahLst/>
              <a:cxnLst/>
              <a:rect l="0" t="0" r="0" b="0"/>
              <a:pathLst>
                <a:path w="303525" h="303524">
                  <a:moveTo>
                    <a:pt x="251448" y="0"/>
                  </a:moveTo>
                  <a:lnTo>
                    <a:pt x="261927" y="11435"/>
                  </a:lnTo>
                  <a:lnTo>
                    <a:pt x="271369" y="23741"/>
                  </a:lnTo>
                  <a:lnTo>
                    <a:pt x="279703" y="36823"/>
                  </a:lnTo>
                  <a:lnTo>
                    <a:pt x="286866" y="50582"/>
                  </a:lnTo>
                  <a:lnTo>
                    <a:pt x="292801" y="64912"/>
                  </a:lnTo>
                  <a:lnTo>
                    <a:pt x="297465" y="79705"/>
                  </a:lnTo>
                  <a:lnTo>
                    <a:pt x="300823" y="94848"/>
                  </a:lnTo>
                  <a:lnTo>
                    <a:pt x="302847" y="110227"/>
                  </a:lnTo>
                  <a:lnTo>
                    <a:pt x="303524" y="125723"/>
                  </a:lnTo>
                  <a:lnTo>
                    <a:pt x="302847" y="141219"/>
                  </a:lnTo>
                  <a:lnTo>
                    <a:pt x="300823" y="156598"/>
                  </a:lnTo>
                  <a:lnTo>
                    <a:pt x="297465" y="171741"/>
                  </a:lnTo>
                  <a:lnTo>
                    <a:pt x="292801" y="186534"/>
                  </a:lnTo>
                  <a:lnTo>
                    <a:pt x="286866" y="200864"/>
                  </a:lnTo>
                  <a:lnTo>
                    <a:pt x="279703" y="214623"/>
                  </a:lnTo>
                  <a:lnTo>
                    <a:pt x="271369" y="227705"/>
                  </a:lnTo>
                  <a:lnTo>
                    <a:pt x="261927" y="240011"/>
                  </a:lnTo>
                  <a:lnTo>
                    <a:pt x="251448" y="251446"/>
                  </a:lnTo>
                  <a:lnTo>
                    <a:pt x="240012" y="261926"/>
                  </a:lnTo>
                  <a:lnTo>
                    <a:pt x="227706" y="271368"/>
                  </a:lnTo>
                  <a:lnTo>
                    <a:pt x="214624" y="279702"/>
                  </a:lnTo>
                  <a:lnTo>
                    <a:pt x="200866" y="286864"/>
                  </a:lnTo>
                  <a:lnTo>
                    <a:pt x="186535" y="292800"/>
                  </a:lnTo>
                  <a:lnTo>
                    <a:pt x="171742" y="297464"/>
                  </a:lnTo>
                  <a:lnTo>
                    <a:pt x="156598" y="300822"/>
                  </a:lnTo>
                  <a:lnTo>
                    <a:pt x="141220" y="302846"/>
                  </a:lnTo>
                  <a:lnTo>
                    <a:pt x="125724" y="303523"/>
                  </a:lnTo>
                  <a:lnTo>
                    <a:pt x="110228" y="302846"/>
                  </a:lnTo>
                  <a:lnTo>
                    <a:pt x="94850" y="300822"/>
                  </a:lnTo>
                  <a:lnTo>
                    <a:pt x="79706" y="297464"/>
                  </a:lnTo>
                  <a:lnTo>
                    <a:pt x="64913" y="292800"/>
                  </a:lnTo>
                  <a:lnTo>
                    <a:pt x="50582" y="286864"/>
                  </a:lnTo>
                  <a:lnTo>
                    <a:pt x="36824" y="279702"/>
                  </a:lnTo>
                  <a:lnTo>
                    <a:pt x="23742" y="271368"/>
                  </a:lnTo>
                  <a:lnTo>
                    <a:pt x="11436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00008B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ColorDot1_r">
              <a:extLst>
                <a:ext uri="{FF2B5EF4-FFF2-40B4-BE49-F238E27FC236}">
                  <a16:creationId xmlns:a16="http://schemas.microsoft.com/office/drawing/2014/main" id="{F1C16D5A-6964-4F07-91D1-C4CC89692F1C}"/>
                </a:ext>
              </a:extLst>
            </p:cNvPr>
            <p:cNvSpPr/>
            <p:nvPr/>
          </p:nvSpPr>
          <p:spPr>
            <a:xfrm>
              <a:off x="3429000" y="118110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64" name="ColorName1">
            <a:hlinkClick r:id="rId9"/>
            <a:extLst>
              <a:ext uri="{FF2B5EF4-FFF2-40B4-BE49-F238E27FC236}">
                <a16:creationId xmlns:a16="http://schemas.microsoft.com/office/drawing/2014/main" id="{FAB4E285-A5BB-4086-AEB9-BCC3B12E1B63}"/>
              </a:ext>
            </a:extLst>
          </p:cNvPr>
          <p:cNvSpPr txBox="1"/>
          <p:nvPr/>
        </p:nvSpPr>
        <p:spPr>
          <a:xfrm>
            <a:off x="17582304" y="11939270"/>
            <a:ext cx="2097193" cy="526796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700">
                <a:solidFill>
                  <a:srgbClr val="000000"/>
                </a:solidFill>
                <a:latin typeface="Montserrat SemiBold" panose="00000700000000000000" pitchFamily="2" charset="-52"/>
              </a:rPr>
              <a:t>белый,</a:t>
            </a:r>
          </a:p>
          <a:p>
            <a:r>
              <a:rPr lang="ru-RU" sz="1700">
                <a:solidFill>
                  <a:srgbClr val="000000"/>
                </a:solidFill>
                <a:latin typeface="Montserrat SemiBold" panose="00000700000000000000" pitchFamily="2" charset="-52"/>
              </a:rPr>
              <a:t>темно-синий</a:t>
            </a:r>
          </a:p>
        </p:txBody>
      </p:sp>
      <p:sp>
        <p:nvSpPr>
          <p:cNvPr id="165" name="ColorArticle1">
            <a:hlinkClick r:id="rId9"/>
            <a:extLst>
              <a:ext uri="{FF2B5EF4-FFF2-40B4-BE49-F238E27FC236}">
                <a16:creationId xmlns:a16="http://schemas.microsoft.com/office/drawing/2014/main" id="{1AB0BCA2-FC2E-4FEF-9A5F-B441FA7953F1}"/>
              </a:ext>
            </a:extLst>
          </p:cNvPr>
          <p:cNvSpPr txBox="1"/>
          <p:nvPr/>
        </p:nvSpPr>
        <p:spPr>
          <a:xfrm>
            <a:off x="17582304" y="12478765"/>
            <a:ext cx="2097193" cy="21463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300">
                <a:solidFill>
                  <a:srgbClr val="333440"/>
                </a:solidFill>
                <a:latin typeface="Montserrat" panose="00000500000000000000" pitchFamily="2" charset="-52"/>
              </a:rPr>
              <a:t>39532/01/26</a:t>
            </a:r>
          </a:p>
        </p:txBody>
      </p:sp>
      <p:sp>
        <p:nvSpPr>
          <p:cNvPr id="166" name="ThumbBox2">
            <a:extLst>
              <a:ext uri="{FF2B5EF4-FFF2-40B4-BE49-F238E27FC236}">
                <a16:creationId xmlns:a16="http://schemas.microsoft.com/office/drawing/2014/main" id="{3ED0CF4A-2FD7-4BFD-809C-B4A58C104B46}"/>
              </a:ext>
            </a:extLst>
          </p:cNvPr>
          <p:cNvSpPr>
            <a:spLocks/>
          </p:cNvSpPr>
          <p:nvPr/>
        </p:nvSpPr>
        <p:spPr>
          <a:xfrm>
            <a:off x="19730296" y="10618470"/>
            <a:ext cx="1219200" cy="121920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7" name="Рисунок 66">
            <a:hlinkClick r:id="rId11" tooltip="белый, оранжевый"/>
            <a:extLst>
              <a:ext uri="{FF2B5EF4-FFF2-40B4-BE49-F238E27FC236}">
                <a16:creationId xmlns:a16="http://schemas.microsoft.com/office/drawing/2014/main" id="{302E3410-9DEC-4298-AABF-9584B7B20D5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2170" y="10650344"/>
            <a:ext cx="1155451" cy="1155451"/>
          </a:xfrm>
          <a:prstGeom prst="rect">
            <a:avLst/>
          </a:prstGeom>
        </p:spPr>
      </p:pic>
      <p:grpSp>
        <p:nvGrpSpPr>
          <p:cNvPr id="71" name="ColorDot2">
            <a:extLst>
              <a:ext uri="{FF2B5EF4-FFF2-40B4-BE49-F238E27FC236}">
                <a16:creationId xmlns:a16="http://schemas.microsoft.com/office/drawing/2014/main" id="{ED3A2CF9-271D-4789-933C-3BF553B7DF16}"/>
              </a:ext>
            </a:extLst>
          </p:cNvPr>
          <p:cNvGrpSpPr>
            <a:grpSpLocks/>
          </p:cNvGrpSpPr>
          <p:nvPr/>
        </p:nvGrpSpPr>
        <p:grpSpPr>
          <a:xfrm>
            <a:off x="19730296" y="11969369"/>
            <a:ext cx="203200" cy="203200"/>
            <a:chOff x="5715000" y="11811000"/>
            <a:chExt cx="355601" cy="355601"/>
          </a:xfrm>
        </p:grpSpPr>
        <p:sp>
          <p:nvSpPr>
            <p:cNvPr id="68" name="ColorDot2_b">
              <a:extLst>
                <a:ext uri="{FF2B5EF4-FFF2-40B4-BE49-F238E27FC236}">
                  <a16:creationId xmlns:a16="http://schemas.microsoft.com/office/drawing/2014/main" id="{9C8E783B-8BF3-488B-B9C0-2B8DB501A070}"/>
                </a:ext>
              </a:extLst>
            </p:cNvPr>
            <p:cNvSpPr/>
            <p:nvPr/>
          </p:nvSpPr>
          <p:spPr>
            <a:xfrm>
              <a:off x="5715000" y="11811000"/>
              <a:ext cx="355600" cy="35560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ColorDot2_h">
              <a:extLst>
                <a:ext uri="{FF2B5EF4-FFF2-40B4-BE49-F238E27FC236}">
                  <a16:creationId xmlns:a16="http://schemas.microsoft.com/office/drawing/2014/main" id="{5E208990-1ADB-4A95-9C42-6EFC7FDCAB01}"/>
                </a:ext>
              </a:extLst>
            </p:cNvPr>
            <p:cNvSpPr/>
            <p:nvPr/>
          </p:nvSpPr>
          <p:spPr>
            <a:xfrm>
              <a:off x="5767076" y="11863077"/>
              <a:ext cx="303525" cy="303524"/>
            </a:xfrm>
            <a:custGeom>
              <a:avLst/>
              <a:gdLst/>
              <a:ahLst/>
              <a:cxnLst/>
              <a:rect l="0" t="0" r="0" b="0"/>
              <a:pathLst>
                <a:path w="303525" h="303524">
                  <a:moveTo>
                    <a:pt x="251448" y="0"/>
                  </a:moveTo>
                  <a:lnTo>
                    <a:pt x="261927" y="11435"/>
                  </a:lnTo>
                  <a:lnTo>
                    <a:pt x="271369" y="23741"/>
                  </a:lnTo>
                  <a:lnTo>
                    <a:pt x="279703" y="36823"/>
                  </a:lnTo>
                  <a:lnTo>
                    <a:pt x="286866" y="50582"/>
                  </a:lnTo>
                  <a:lnTo>
                    <a:pt x="292801" y="64912"/>
                  </a:lnTo>
                  <a:lnTo>
                    <a:pt x="297465" y="79705"/>
                  </a:lnTo>
                  <a:lnTo>
                    <a:pt x="300823" y="94848"/>
                  </a:lnTo>
                  <a:lnTo>
                    <a:pt x="302847" y="110227"/>
                  </a:lnTo>
                  <a:lnTo>
                    <a:pt x="303524" y="125723"/>
                  </a:lnTo>
                  <a:lnTo>
                    <a:pt x="302847" y="141219"/>
                  </a:lnTo>
                  <a:lnTo>
                    <a:pt x="300823" y="156598"/>
                  </a:lnTo>
                  <a:lnTo>
                    <a:pt x="297465" y="171741"/>
                  </a:lnTo>
                  <a:lnTo>
                    <a:pt x="292801" y="186534"/>
                  </a:lnTo>
                  <a:lnTo>
                    <a:pt x="286866" y="200864"/>
                  </a:lnTo>
                  <a:lnTo>
                    <a:pt x="279703" y="214623"/>
                  </a:lnTo>
                  <a:lnTo>
                    <a:pt x="271369" y="227705"/>
                  </a:lnTo>
                  <a:lnTo>
                    <a:pt x="261927" y="240011"/>
                  </a:lnTo>
                  <a:lnTo>
                    <a:pt x="251448" y="251446"/>
                  </a:lnTo>
                  <a:lnTo>
                    <a:pt x="240012" y="261926"/>
                  </a:lnTo>
                  <a:lnTo>
                    <a:pt x="227706" y="271368"/>
                  </a:lnTo>
                  <a:lnTo>
                    <a:pt x="214624" y="279702"/>
                  </a:lnTo>
                  <a:lnTo>
                    <a:pt x="200866" y="286864"/>
                  </a:lnTo>
                  <a:lnTo>
                    <a:pt x="186535" y="292800"/>
                  </a:lnTo>
                  <a:lnTo>
                    <a:pt x="171742" y="297464"/>
                  </a:lnTo>
                  <a:lnTo>
                    <a:pt x="156598" y="300822"/>
                  </a:lnTo>
                  <a:lnTo>
                    <a:pt x="141220" y="302846"/>
                  </a:lnTo>
                  <a:lnTo>
                    <a:pt x="125724" y="303523"/>
                  </a:lnTo>
                  <a:lnTo>
                    <a:pt x="110228" y="302846"/>
                  </a:lnTo>
                  <a:lnTo>
                    <a:pt x="94850" y="300822"/>
                  </a:lnTo>
                  <a:lnTo>
                    <a:pt x="79706" y="297464"/>
                  </a:lnTo>
                  <a:lnTo>
                    <a:pt x="64913" y="292800"/>
                  </a:lnTo>
                  <a:lnTo>
                    <a:pt x="50582" y="286864"/>
                  </a:lnTo>
                  <a:lnTo>
                    <a:pt x="36824" y="279702"/>
                  </a:lnTo>
                  <a:lnTo>
                    <a:pt x="23742" y="271368"/>
                  </a:lnTo>
                  <a:lnTo>
                    <a:pt x="11436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FFA5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ColorDot2_r">
              <a:extLst>
                <a:ext uri="{FF2B5EF4-FFF2-40B4-BE49-F238E27FC236}">
                  <a16:creationId xmlns:a16="http://schemas.microsoft.com/office/drawing/2014/main" id="{969E6D0E-118C-4969-B74C-7DA77C68747D}"/>
                </a:ext>
              </a:extLst>
            </p:cNvPr>
            <p:cNvSpPr/>
            <p:nvPr/>
          </p:nvSpPr>
          <p:spPr>
            <a:xfrm>
              <a:off x="5715000" y="118110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67" name="ColorName2">
            <a:hlinkClick r:id="rId11"/>
            <a:extLst>
              <a:ext uri="{FF2B5EF4-FFF2-40B4-BE49-F238E27FC236}">
                <a16:creationId xmlns:a16="http://schemas.microsoft.com/office/drawing/2014/main" id="{DD08FC50-91A8-4EBB-980C-A0313F338BEB}"/>
              </a:ext>
            </a:extLst>
          </p:cNvPr>
          <p:cNvSpPr txBox="1"/>
          <p:nvPr/>
        </p:nvSpPr>
        <p:spPr>
          <a:xfrm>
            <a:off x="20035096" y="11939270"/>
            <a:ext cx="2097193" cy="526796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700">
                <a:solidFill>
                  <a:srgbClr val="000000"/>
                </a:solidFill>
                <a:latin typeface="Montserrat SemiBold" panose="00000700000000000000" pitchFamily="2" charset="-52"/>
              </a:rPr>
              <a:t>белый,</a:t>
            </a:r>
          </a:p>
          <a:p>
            <a:r>
              <a:rPr lang="ru-RU" sz="1700">
                <a:solidFill>
                  <a:srgbClr val="000000"/>
                </a:solidFill>
                <a:latin typeface="Montserrat SemiBold" panose="00000700000000000000" pitchFamily="2" charset="-52"/>
              </a:rPr>
              <a:t>оранжевый</a:t>
            </a:r>
          </a:p>
        </p:txBody>
      </p:sp>
      <p:sp>
        <p:nvSpPr>
          <p:cNvPr id="168" name="ColorArticle2">
            <a:hlinkClick r:id="rId11"/>
            <a:extLst>
              <a:ext uri="{FF2B5EF4-FFF2-40B4-BE49-F238E27FC236}">
                <a16:creationId xmlns:a16="http://schemas.microsoft.com/office/drawing/2014/main" id="{A08882A3-04D0-42B4-AB82-B765BD0305FF}"/>
              </a:ext>
            </a:extLst>
          </p:cNvPr>
          <p:cNvSpPr txBox="1"/>
          <p:nvPr/>
        </p:nvSpPr>
        <p:spPr>
          <a:xfrm>
            <a:off x="20035096" y="12478765"/>
            <a:ext cx="2097193" cy="21463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300">
                <a:solidFill>
                  <a:srgbClr val="333440"/>
                </a:solidFill>
                <a:latin typeface="Montserrat" panose="00000500000000000000" pitchFamily="2" charset="-52"/>
              </a:rPr>
              <a:t>39532/01/06</a:t>
            </a:r>
          </a:p>
        </p:txBody>
      </p:sp>
      <p:sp>
        <p:nvSpPr>
          <p:cNvPr id="169" name="ThumbBox3">
            <a:extLst>
              <a:ext uri="{FF2B5EF4-FFF2-40B4-BE49-F238E27FC236}">
                <a16:creationId xmlns:a16="http://schemas.microsoft.com/office/drawing/2014/main" id="{2518238F-EE93-41B4-A59B-35060244196E}"/>
              </a:ext>
            </a:extLst>
          </p:cNvPr>
          <p:cNvSpPr>
            <a:spLocks/>
          </p:cNvSpPr>
          <p:nvPr/>
        </p:nvSpPr>
        <p:spPr>
          <a:xfrm>
            <a:off x="22183089" y="10618470"/>
            <a:ext cx="1219200" cy="121920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6" name="Рисунок 75">
            <a:hlinkClick r:id="rId13" tooltip="белый, черный"/>
            <a:extLst>
              <a:ext uri="{FF2B5EF4-FFF2-40B4-BE49-F238E27FC236}">
                <a16:creationId xmlns:a16="http://schemas.microsoft.com/office/drawing/2014/main" id="{BD575E42-FFBA-4697-AFA6-06D315F05B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4963" y="10650344"/>
            <a:ext cx="1155451" cy="1155451"/>
          </a:xfrm>
          <a:prstGeom prst="rect">
            <a:avLst/>
          </a:prstGeom>
        </p:spPr>
      </p:pic>
      <p:grpSp>
        <p:nvGrpSpPr>
          <p:cNvPr id="80" name="ColorDot3">
            <a:extLst>
              <a:ext uri="{FF2B5EF4-FFF2-40B4-BE49-F238E27FC236}">
                <a16:creationId xmlns:a16="http://schemas.microsoft.com/office/drawing/2014/main" id="{A1DC7FA1-3644-4DA8-B555-2DB75251FB58}"/>
              </a:ext>
            </a:extLst>
          </p:cNvPr>
          <p:cNvGrpSpPr>
            <a:grpSpLocks/>
          </p:cNvGrpSpPr>
          <p:nvPr/>
        </p:nvGrpSpPr>
        <p:grpSpPr>
          <a:xfrm>
            <a:off x="22183089" y="11969369"/>
            <a:ext cx="203200" cy="203200"/>
            <a:chOff x="8001000" y="11811000"/>
            <a:chExt cx="355601" cy="355601"/>
          </a:xfrm>
        </p:grpSpPr>
        <p:sp>
          <p:nvSpPr>
            <p:cNvPr id="77" name="ColorDot3_b">
              <a:extLst>
                <a:ext uri="{FF2B5EF4-FFF2-40B4-BE49-F238E27FC236}">
                  <a16:creationId xmlns:a16="http://schemas.microsoft.com/office/drawing/2014/main" id="{C4BE7551-1EE2-4C5F-8898-39327CE5C8C3}"/>
                </a:ext>
              </a:extLst>
            </p:cNvPr>
            <p:cNvSpPr/>
            <p:nvPr/>
          </p:nvSpPr>
          <p:spPr>
            <a:xfrm>
              <a:off x="8001000" y="11811000"/>
              <a:ext cx="355600" cy="35560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ColorDot3_h">
              <a:extLst>
                <a:ext uri="{FF2B5EF4-FFF2-40B4-BE49-F238E27FC236}">
                  <a16:creationId xmlns:a16="http://schemas.microsoft.com/office/drawing/2014/main" id="{93DDA8C9-587E-43BC-8863-7839A7C1470D}"/>
                </a:ext>
              </a:extLst>
            </p:cNvPr>
            <p:cNvSpPr/>
            <p:nvPr/>
          </p:nvSpPr>
          <p:spPr>
            <a:xfrm>
              <a:off x="8053077" y="11863077"/>
              <a:ext cx="303524" cy="303524"/>
            </a:xfrm>
            <a:custGeom>
              <a:avLst/>
              <a:gdLst/>
              <a:ahLst/>
              <a:cxnLst/>
              <a:rect l="0" t="0" r="0" b="0"/>
              <a:pathLst>
                <a:path w="303524" h="303524">
                  <a:moveTo>
                    <a:pt x="251446" y="0"/>
                  </a:moveTo>
                  <a:lnTo>
                    <a:pt x="261926" y="11435"/>
                  </a:lnTo>
                  <a:lnTo>
                    <a:pt x="271368" y="23741"/>
                  </a:lnTo>
                  <a:lnTo>
                    <a:pt x="279702" y="36823"/>
                  </a:lnTo>
                  <a:lnTo>
                    <a:pt x="286864" y="50582"/>
                  </a:lnTo>
                  <a:lnTo>
                    <a:pt x="292800" y="64912"/>
                  </a:lnTo>
                  <a:lnTo>
                    <a:pt x="297464" y="79705"/>
                  </a:lnTo>
                  <a:lnTo>
                    <a:pt x="300822" y="94848"/>
                  </a:lnTo>
                  <a:lnTo>
                    <a:pt x="302846" y="110227"/>
                  </a:lnTo>
                  <a:lnTo>
                    <a:pt x="303523" y="125723"/>
                  </a:lnTo>
                  <a:lnTo>
                    <a:pt x="302846" y="141219"/>
                  </a:lnTo>
                  <a:lnTo>
                    <a:pt x="300822" y="156598"/>
                  </a:lnTo>
                  <a:lnTo>
                    <a:pt x="297464" y="171741"/>
                  </a:lnTo>
                  <a:lnTo>
                    <a:pt x="292800" y="186534"/>
                  </a:lnTo>
                  <a:lnTo>
                    <a:pt x="286864" y="200864"/>
                  </a:lnTo>
                  <a:lnTo>
                    <a:pt x="279702" y="214623"/>
                  </a:lnTo>
                  <a:lnTo>
                    <a:pt x="271368" y="227705"/>
                  </a:lnTo>
                  <a:lnTo>
                    <a:pt x="261926" y="240011"/>
                  </a:lnTo>
                  <a:lnTo>
                    <a:pt x="251446" y="251446"/>
                  </a:lnTo>
                  <a:lnTo>
                    <a:pt x="240011" y="261926"/>
                  </a:lnTo>
                  <a:lnTo>
                    <a:pt x="227705" y="271368"/>
                  </a:lnTo>
                  <a:lnTo>
                    <a:pt x="214623" y="279702"/>
                  </a:lnTo>
                  <a:lnTo>
                    <a:pt x="200864" y="286864"/>
                  </a:lnTo>
                  <a:lnTo>
                    <a:pt x="186534" y="292800"/>
                  </a:lnTo>
                  <a:lnTo>
                    <a:pt x="171741" y="297464"/>
                  </a:lnTo>
                  <a:lnTo>
                    <a:pt x="156598" y="300822"/>
                  </a:lnTo>
                  <a:lnTo>
                    <a:pt x="141219" y="302846"/>
                  </a:lnTo>
                  <a:lnTo>
                    <a:pt x="125723" y="303523"/>
                  </a:lnTo>
                  <a:lnTo>
                    <a:pt x="110227" y="302846"/>
                  </a:lnTo>
                  <a:lnTo>
                    <a:pt x="94848" y="300822"/>
                  </a:lnTo>
                  <a:lnTo>
                    <a:pt x="79705" y="297464"/>
                  </a:lnTo>
                  <a:lnTo>
                    <a:pt x="64912" y="292800"/>
                  </a:lnTo>
                  <a:lnTo>
                    <a:pt x="50582" y="286864"/>
                  </a:lnTo>
                  <a:lnTo>
                    <a:pt x="36823" y="279702"/>
                  </a:lnTo>
                  <a:lnTo>
                    <a:pt x="23741" y="271368"/>
                  </a:lnTo>
                  <a:lnTo>
                    <a:pt x="11435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0000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ColorDot3_r">
              <a:extLst>
                <a:ext uri="{FF2B5EF4-FFF2-40B4-BE49-F238E27FC236}">
                  <a16:creationId xmlns:a16="http://schemas.microsoft.com/office/drawing/2014/main" id="{F6E1BF2B-465D-4E18-9B14-F21C56E9C151}"/>
                </a:ext>
              </a:extLst>
            </p:cNvPr>
            <p:cNvSpPr/>
            <p:nvPr/>
          </p:nvSpPr>
          <p:spPr>
            <a:xfrm>
              <a:off x="8001000" y="118110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70" name="ColorName3">
            <a:hlinkClick r:id="rId13"/>
            <a:extLst>
              <a:ext uri="{FF2B5EF4-FFF2-40B4-BE49-F238E27FC236}">
                <a16:creationId xmlns:a16="http://schemas.microsoft.com/office/drawing/2014/main" id="{6F85B544-A3F9-4B20-AD0D-484DD2D16F2E}"/>
              </a:ext>
            </a:extLst>
          </p:cNvPr>
          <p:cNvSpPr txBox="1"/>
          <p:nvPr/>
        </p:nvSpPr>
        <p:spPr>
          <a:xfrm>
            <a:off x="22487889" y="11939270"/>
            <a:ext cx="1870712" cy="526796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700">
                <a:solidFill>
                  <a:srgbClr val="000000"/>
                </a:solidFill>
                <a:latin typeface="Montserrat SemiBold" panose="00000700000000000000" pitchFamily="2" charset="-52"/>
              </a:rPr>
              <a:t>белый,</a:t>
            </a:r>
          </a:p>
          <a:p>
            <a:r>
              <a:rPr lang="ru-RU" sz="1700">
                <a:solidFill>
                  <a:srgbClr val="000000"/>
                </a:solidFill>
                <a:latin typeface="Montserrat SemiBold" panose="00000700000000000000" pitchFamily="2" charset="-52"/>
              </a:rPr>
              <a:t>черный</a:t>
            </a:r>
          </a:p>
        </p:txBody>
      </p:sp>
      <p:sp>
        <p:nvSpPr>
          <p:cNvPr id="171" name="ColorArticle3">
            <a:hlinkClick r:id="rId13"/>
            <a:extLst>
              <a:ext uri="{FF2B5EF4-FFF2-40B4-BE49-F238E27FC236}">
                <a16:creationId xmlns:a16="http://schemas.microsoft.com/office/drawing/2014/main" id="{64613479-1EB6-4809-8007-1C58061F0200}"/>
              </a:ext>
            </a:extLst>
          </p:cNvPr>
          <p:cNvSpPr txBox="1"/>
          <p:nvPr/>
        </p:nvSpPr>
        <p:spPr>
          <a:xfrm>
            <a:off x="22487889" y="12478765"/>
            <a:ext cx="1870712" cy="21463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300">
                <a:solidFill>
                  <a:srgbClr val="333440"/>
                </a:solidFill>
                <a:latin typeface="Montserrat" panose="00000500000000000000" pitchFamily="2" charset="-52"/>
              </a:rPr>
              <a:t>39532/01/35</a:t>
            </a:r>
          </a:p>
        </p:txBody>
      </p:sp>
      <p:pic>
        <p:nvPicPr>
          <p:cNvPr id="173" name="Logo">
            <a:extLst>
              <a:ext uri="{FF2B5EF4-FFF2-40B4-BE49-F238E27FC236}">
                <a16:creationId xmlns:a16="http://schemas.microsoft.com/office/drawing/2014/main" id="{9B585628-FE51-4BFD-95EB-925EA17EEEF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842489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9919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gLeft">
            <a:extLst>
              <a:ext uri="{FF2B5EF4-FFF2-40B4-BE49-F238E27FC236}">
                <a16:creationId xmlns:a16="http://schemas.microsoft.com/office/drawing/2014/main" id="{EE25FFD1-3767-4515-85E3-D936A12C7DA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41000" cy="13716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3CF75DE-FACA-46F3-A82C-E7DB9E243818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0"/>
            <a:ext cx="13716000" cy="13716000"/>
          </a:xfrm>
          <a:prstGeom prst="rect">
            <a:avLst/>
          </a:prstGeom>
        </p:spPr>
      </p:pic>
      <p:sp>
        <p:nvSpPr>
          <p:cNvPr id="25" name="PerfStrip">
            <a:extLst>
              <a:ext uri="{FF2B5EF4-FFF2-40B4-BE49-F238E27FC236}">
                <a16:creationId xmlns:a16="http://schemas.microsoft.com/office/drawing/2014/main" id="{BCF0A396-14A8-4C11-8709-99E5F9209256}"/>
              </a:ext>
            </a:extLst>
          </p:cNvPr>
          <p:cNvSpPr/>
          <p:nvPr/>
        </p:nvSpPr>
        <p:spPr>
          <a:xfrm>
            <a:off x="10541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B10F3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Kicker">
            <a:extLst>
              <a:ext uri="{FF2B5EF4-FFF2-40B4-BE49-F238E27FC236}">
                <a16:creationId xmlns:a16="http://schemas.microsoft.com/office/drawing/2014/main" id="{A4B5AAE9-8AAE-41D6-B543-AD6E3A6A5DA4}"/>
              </a:ext>
            </a:extLst>
          </p:cNvPr>
          <p:cNvSpPr txBox="1"/>
          <p:nvPr/>
        </p:nvSpPr>
        <p:spPr>
          <a:xfrm>
            <a:off x="980440" y="878535"/>
            <a:ext cx="264699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pc="195">
                <a:solidFill>
                  <a:srgbClr val="333440"/>
                </a:solidFill>
                <a:latin typeface="Montserrat SemiBold" panose="00000700000000000000" pitchFamily="2" charset="-52"/>
              </a:rPr>
              <a:t>WELCOME PACKS</a:t>
            </a:r>
            <a:endParaRPr lang="ru-RU" spc="195">
              <a:solidFill>
                <a:srgbClr val="333440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27" name="Title">
            <a:hlinkClick r:id="rId5"/>
            <a:extLst>
              <a:ext uri="{FF2B5EF4-FFF2-40B4-BE49-F238E27FC236}">
                <a16:creationId xmlns:a16="http://schemas.microsoft.com/office/drawing/2014/main" id="{1C3575BF-E0FA-4FCD-8CE8-C7B1EE76759C}"/>
              </a:ext>
            </a:extLst>
          </p:cNvPr>
          <p:cNvSpPr txBox="1"/>
          <p:nvPr/>
        </p:nvSpPr>
        <p:spPr>
          <a:xfrm>
            <a:off x="971550" y="1360201"/>
            <a:ext cx="2749550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5320">
                <a:gradFill flip="none" rotWithShape="1">
                  <a:gsLst>
                    <a:gs pos="0">
                      <a:srgbClr val="B10F34"/>
                    </a:gs>
                    <a:gs pos="100000">
                      <a:srgbClr val="400A13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FLAME</a:t>
            </a:r>
            <a:endParaRPr lang="ru-RU" sz="5320">
              <a:gradFill flip="none" rotWithShape="1">
                <a:gsLst>
                  <a:gs pos="0">
                    <a:srgbClr val="B10F34"/>
                  </a:gs>
                  <a:gs pos="100000">
                    <a:srgbClr val="400A13"/>
                  </a:gs>
                </a:gsLst>
                <a:lin ang="9060000" scaled="1"/>
                <a:tileRect/>
              </a:gradFill>
              <a:latin typeface="Montserrat ExtraBold" panose="00000900000000000000" pitchFamily="2" charset="-52"/>
            </a:endParaRPr>
          </a:p>
        </p:txBody>
      </p:sp>
      <p:pic>
        <p:nvPicPr>
          <p:cNvPr id="29" name="LinkPill">
            <a:hlinkClick r:id="rId5"/>
            <a:extLst>
              <a:ext uri="{FF2B5EF4-FFF2-40B4-BE49-F238E27FC236}">
                <a16:creationId xmlns:a16="http://schemas.microsoft.com/office/drawing/2014/main" id="{E0739CE3-0CF6-4090-8E7A-87DCC066AE90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250"/>
            <a:ext cx="3797300" cy="384810"/>
          </a:xfrm>
          <a:prstGeom prst="rect">
            <a:avLst/>
          </a:prstGeom>
        </p:spPr>
      </p:pic>
      <p:sp>
        <p:nvSpPr>
          <p:cNvPr id="30" name="LinkText">
            <a:hlinkClick r:id="rId5"/>
            <a:extLst>
              <a:ext uri="{FF2B5EF4-FFF2-40B4-BE49-F238E27FC236}">
                <a16:creationId xmlns:a16="http://schemas.microsoft.com/office/drawing/2014/main" id="{A90107F6-987A-4817-BEDF-176060ED68E2}"/>
              </a:ext>
            </a:extLst>
          </p:cNvPr>
          <p:cNvSpPr txBox="1"/>
          <p:nvPr/>
        </p:nvSpPr>
        <p:spPr>
          <a:xfrm>
            <a:off x="971551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1" name="LinkArrow">
            <a:hlinkClick r:id="rId5"/>
            <a:extLst>
              <a:ext uri="{FF2B5EF4-FFF2-40B4-BE49-F238E27FC236}">
                <a16:creationId xmlns:a16="http://schemas.microsoft.com/office/drawing/2014/main" id="{AC66492D-A56F-4EAC-8182-494166011D49}"/>
              </a:ext>
            </a:extLst>
          </p:cNvPr>
          <p:cNvSpPr/>
          <p:nvPr/>
        </p:nvSpPr>
        <p:spPr>
          <a:xfrm>
            <a:off x="3553460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Subtitle">
            <a:extLst>
              <a:ext uri="{FF2B5EF4-FFF2-40B4-BE49-F238E27FC236}">
                <a16:creationId xmlns:a16="http://schemas.microsoft.com/office/drawing/2014/main" id="{C070F768-3B7A-4BE3-A5EB-519C371EAA7C}"/>
              </a:ext>
            </a:extLst>
          </p:cNvPr>
          <p:cNvSpPr txBox="1"/>
          <p:nvPr/>
        </p:nvSpPr>
        <p:spPr>
          <a:xfrm>
            <a:off x="971551" y="3004769"/>
            <a:ext cx="5281613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Блокнот, ручка и кружка —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всё для рабочего дня.</a:t>
            </a:r>
          </a:p>
        </p:txBody>
      </p:sp>
      <p:grpSp>
        <p:nvGrpSpPr>
          <p:cNvPr id="119" name="DottedLine">
            <a:extLst>
              <a:ext uri="{FF2B5EF4-FFF2-40B4-BE49-F238E27FC236}">
                <a16:creationId xmlns:a16="http://schemas.microsoft.com/office/drawing/2014/main" id="{D39E1A89-5405-4BF1-82BB-A2058F7277C5}"/>
              </a:ext>
            </a:extLst>
          </p:cNvPr>
          <p:cNvGrpSpPr/>
          <p:nvPr/>
        </p:nvGrpSpPr>
        <p:grpSpPr>
          <a:xfrm>
            <a:off x="0" y="4341495"/>
            <a:ext cx="10476408" cy="21590"/>
            <a:chOff x="0" y="4341495"/>
            <a:chExt cx="10476408" cy="21590"/>
          </a:xfrm>
        </p:grpSpPr>
        <p:sp>
          <p:nvSpPr>
            <p:cNvPr id="33" name="dd0">
              <a:extLst>
                <a:ext uri="{FF2B5EF4-FFF2-40B4-BE49-F238E27FC236}">
                  <a16:creationId xmlns:a16="http://schemas.microsoft.com/office/drawing/2014/main" id="{51B0A42F-E1BA-42D1-9CFE-0C4E8ED83812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1">
              <a:extLst>
                <a:ext uri="{FF2B5EF4-FFF2-40B4-BE49-F238E27FC236}">
                  <a16:creationId xmlns:a16="http://schemas.microsoft.com/office/drawing/2014/main" id="{CC1C69CA-1656-4C60-BFB0-976EA3FA8D92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2">
              <a:extLst>
                <a:ext uri="{FF2B5EF4-FFF2-40B4-BE49-F238E27FC236}">
                  <a16:creationId xmlns:a16="http://schemas.microsoft.com/office/drawing/2014/main" id="{BE1152A3-C3D6-45FF-BB1C-B615AC07F016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3">
              <a:extLst>
                <a:ext uri="{FF2B5EF4-FFF2-40B4-BE49-F238E27FC236}">
                  <a16:creationId xmlns:a16="http://schemas.microsoft.com/office/drawing/2014/main" id="{2FB4D819-043E-49A1-B749-2C18DA8FF9A0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4">
              <a:extLst>
                <a:ext uri="{FF2B5EF4-FFF2-40B4-BE49-F238E27FC236}">
                  <a16:creationId xmlns:a16="http://schemas.microsoft.com/office/drawing/2014/main" id="{450F14A0-7BB2-4C9D-93B2-99BD4AE35D23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5">
              <a:extLst>
                <a:ext uri="{FF2B5EF4-FFF2-40B4-BE49-F238E27FC236}">
                  <a16:creationId xmlns:a16="http://schemas.microsoft.com/office/drawing/2014/main" id="{48AE6C00-1FED-4499-863F-300A05E6DEFC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6">
              <a:extLst>
                <a:ext uri="{FF2B5EF4-FFF2-40B4-BE49-F238E27FC236}">
                  <a16:creationId xmlns:a16="http://schemas.microsoft.com/office/drawing/2014/main" id="{5D6CD248-A440-46DA-B363-19168C37A7AC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7">
              <a:extLst>
                <a:ext uri="{FF2B5EF4-FFF2-40B4-BE49-F238E27FC236}">
                  <a16:creationId xmlns:a16="http://schemas.microsoft.com/office/drawing/2014/main" id="{538CF087-98F5-4581-A736-882A56A915EC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8">
              <a:extLst>
                <a:ext uri="{FF2B5EF4-FFF2-40B4-BE49-F238E27FC236}">
                  <a16:creationId xmlns:a16="http://schemas.microsoft.com/office/drawing/2014/main" id="{66955D17-656F-4429-B2BF-A99867A3D088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9">
              <a:extLst>
                <a:ext uri="{FF2B5EF4-FFF2-40B4-BE49-F238E27FC236}">
                  <a16:creationId xmlns:a16="http://schemas.microsoft.com/office/drawing/2014/main" id="{94231F0D-486E-4C2E-AB46-6D459A8D1F39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10">
              <a:extLst>
                <a:ext uri="{FF2B5EF4-FFF2-40B4-BE49-F238E27FC236}">
                  <a16:creationId xmlns:a16="http://schemas.microsoft.com/office/drawing/2014/main" id="{8947A5D3-CE43-4D81-AF03-953685ED7CA8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11">
              <a:extLst>
                <a:ext uri="{FF2B5EF4-FFF2-40B4-BE49-F238E27FC236}">
                  <a16:creationId xmlns:a16="http://schemas.microsoft.com/office/drawing/2014/main" id="{4F601CF9-23EF-4AB6-999C-E287F48F31DA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12">
              <a:extLst>
                <a:ext uri="{FF2B5EF4-FFF2-40B4-BE49-F238E27FC236}">
                  <a16:creationId xmlns:a16="http://schemas.microsoft.com/office/drawing/2014/main" id="{A69DB5C9-1C4B-46D3-9F69-7640629A32F4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13">
              <a:extLst>
                <a:ext uri="{FF2B5EF4-FFF2-40B4-BE49-F238E27FC236}">
                  <a16:creationId xmlns:a16="http://schemas.microsoft.com/office/drawing/2014/main" id="{59C9918D-148B-4FA7-9086-C4B3C2F066C4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14">
              <a:extLst>
                <a:ext uri="{FF2B5EF4-FFF2-40B4-BE49-F238E27FC236}">
                  <a16:creationId xmlns:a16="http://schemas.microsoft.com/office/drawing/2014/main" id="{45AD5399-1769-40DF-973B-160999EED765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15">
              <a:extLst>
                <a:ext uri="{FF2B5EF4-FFF2-40B4-BE49-F238E27FC236}">
                  <a16:creationId xmlns:a16="http://schemas.microsoft.com/office/drawing/2014/main" id="{1802A2EE-9E22-4765-A3E8-ACF07AA487D7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16">
              <a:extLst>
                <a:ext uri="{FF2B5EF4-FFF2-40B4-BE49-F238E27FC236}">
                  <a16:creationId xmlns:a16="http://schemas.microsoft.com/office/drawing/2014/main" id="{08F999B6-526C-49BE-8E9C-BC70BC923910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17">
              <a:extLst>
                <a:ext uri="{FF2B5EF4-FFF2-40B4-BE49-F238E27FC236}">
                  <a16:creationId xmlns:a16="http://schemas.microsoft.com/office/drawing/2014/main" id="{2361DA1B-FBCD-49FA-90D5-BE03331AB9B5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18">
              <a:extLst>
                <a:ext uri="{FF2B5EF4-FFF2-40B4-BE49-F238E27FC236}">
                  <a16:creationId xmlns:a16="http://schemas.microsoft.com/office/drawing/2014/main" id="{F894A13A-244E-4836-A2D2-0B23016E2FCE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19">
              <a:extLst>
                <a:ext uri="{FF2B5EF4-FFF2-40B4-BE49-F238E27FC236}">
                  <a16:creationId xmlns:a16="http://schemas.microsoft.com/office/drawing/2014/main" id="{D0C35254-1EC8-4AF6-A1E4-AB9DF368225B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20">
              <a:extLst>
                <a:ext uri="{FF2B5EF4-FFF2-40B4-BE49-F238E27FC236}">
                  <a16:creationId xmlns:a16="http://schemas.microsoft.com/office/drawing/2014/main" id="{B4AA9DCA-B578-4B9C-9623-7F8AD3CC496B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21">
              <a:extLst>
                <a:ext uri="{FF2B5EF4-FFF2-40B4-BE49-F238E27FC236}">
                  <a16:creationId xmlns:a16="http://schemas.microsoft.com/office/drawing/2014/main" id="{9667470C-FF3B-47D0-94EA-82ADC576B6D4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22">
              <a:extLst>
                <a:ext uri="{FF2B5EF4-FFF2-40B4-BE49-F238E27FC236}">
                  <a16:creationId xmlns:a16="http://schemas.microsoft.com/office/drawing/2014/main" id="{6B889188-44E8-478E-AC4B-67CC3DEC0CA4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23">
              <a:extLst>
                <a:ext uri="{FF2B5EF4-FFF2-40B4-BE49-F238E27FC236}">
                  <a16:creationId xmlns:a16="http://schemas.microsoft.com/office/drawing/2014/main" id="{BA04E02C-E76B-4629-B581-01A574B15B85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24">
              <a:extLst>
                <a:ext uri="{FF2B5EF4-FFF2-40B4-BE49-F238E27FC236}">
                  <a16:creationId xmlns:a16="http://schemas.microsoft.com/office/drawing/2014/main" id="{5DE56ABF-02C4-49AA-B0B4-5F1127E8A917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25">
              <a:extLst>
                <a:ext uri="{FF2B5EF4-FFF2-40B4-BE49-F238E27FC236}">
                  <a16:creationId xmlns:a16="http://schemas.microsoft.com/office/drawing/2014/main" id="{C496268E-70C0-4B31-A421-702D9B73417D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26">
              <a:extLst>
                <a:ext uri="{FF2B5EF4-FFF2-40B4-BE49-F238E27FC236}">
                  <a16:creationId xmlns:a16="http://schemas.microsoft.com/office/drawing/2014/main" id="{B448E015-97F9-4BE1-A34B-FCDD46E25444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27">
              <a:extLst>
                <a:ext uri="{FF2B5EF4-FFF2-40B4-BE49-F238E27FC236}">
                  <a16:creationId xmlns:a16="http://schemas.microsoft.com/office/drawing/2014/main" id="{3D45B960-2100-4349-BA43-3189658AE1DD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28">
              <a:extLst>
                <a:ext uri="{FF2B5EF4-FFF2-40B4-BE49-F238E27FC236}">
                  <a16:creationId xmlns:a16="http://schemas.microsoft.com/office/drawing/2014/main" id="{5A0D722E-E14E-49CA-A109-ADD9EC1606AE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29">
              <a:extLst>
                <a:ext uri="{FF2B5EF4-FFF2-40B4-BE49-F238E27FC236}">
                  <a16:creationId xmlns:a16="http://schemas.microsoft.com/office/drawing/2014/main" id="{42A3B79F-6619-49DE-BC1A-3F5721C993C8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30">
              <a:extLst>
                <a:ext uri="{FF2B5EF4-FFF2-40B4-BE49-F238E27FC236}">
                  <a16:creationId xmlns:a16="http://schemas.microsoft.com/office/drawing/2014/main" id="{CE87E2E7-4A32-4F9F-8A83-513D544EC2EC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31">
              <a:extLst>
                <a:ext uri="{FF2B5EF4-FFF2-40B4-BE49-F238E27FC236}">
                  <a16:creationId xmlns:a16="http://schemas.microsoft.com/office/drawing/2014/main" id="{ACD122D1-214A-4861-9846-7F92596D06B9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32">
              <a:extLst>
                <a:ext uri="{FF2B5EF4-FFF2-40B4-BE49-F238E27FC236}">
                  <a16:creationId xmlns:a16="http://schemas.microsoft.com/office/drawing/2014/main" id="{F3C140F0-3D3E-496B-B6E9-045581318F11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33">
              <a:extLst>
                <a:ext uri="{FF2B5EF4-FFF2-40B4-BE49-F238E27FC236}">
                  <a16:creationId xmlns:a16="http://schemas.microsoft.com/office/drawing/2014/main" id="{A41C1749-C352-41B0-AAF6-716830797405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34">
              <a:extLst>
                <a:ext uri="{FF2B5EF4-FFF2-40B4-BE49-F238E27FC236}">
                  <a16:creationId xmlns:a16="http://schemas.microsoft.com/office/drawing/2014/main" id="{75A88739-F6B1-450E-A067-F8D562F072EA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35">
              <a:extLst>
                <a:ext uri="{FF2B5EF4-FFF2-40B4-BE49-F238E27FC236}">
                  <a16:creationId xmlns:a16="http://schemas.microsoft.com/office/drawing/2014/main" id="{E7BA68D1-41E2-4FDF-B2AB-4848BD3BD58F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36">
              <a:extLst>
                <a:ext uri="{FF2B5EF4-FFF2-40B4-BE49-F238E27FC236}">
                  <a16:creationId xmlns:a16="http://schemas.microsoft.com/office/drawing/2014/main" id="{5BBFA2A7-1DBF-4215-A054-0882AAAD8E9A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37">
              <a:extLst>
                <a:ext uri="{FF2B5EF4-FFF2-40B4-BE49-F238E27FC236}">
                  <a16:creationId xmlns:a16="http://schemas.microsoft.com/office/drawing/2014/main" id="{D89DE14A-B589-4F3C-B619-F5E45A8D8676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38">
              <a:extLst>
                <a:ext uri="{FF2B5EF4-FFF2-40B4-BE49-F238E27FC236}">
                  <a16:creationId xmlns:a16="http://schemas.microsoft.com/office/drawing/2014/main" id="{BFBB855B-6F98-4F4C-8E54-54494FCBD333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39">
              <a:extLst>
                <a:ext uri="{FF2B5EF4-FFF2-40B4-BE49-F238E27FC236}">
                  <a16:creationId xmlns:a16="http://schemas.microsoft.com/office/drawing/2014/main" id="{CE567AEF-C3AE-41A9-8B10-68AE37BE0926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40">
              <a:extLst>
                <a:ext uri="{FF2B5EF4-FFF2-40B4-BE49-F238E27FC236}">
                  <a16:creationId xmlns:a16="http://schemas.microsoft.com/office/drawing/2014/main" id="{C1482316-5D21-4D6A-A4C0-00004219AF19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41">
              <a:extLst>
                <a:ext uri="{FF2B5EF4-FFF2-40B4-BE49-F238E27FC236}">
                  <a16:creationId xmlns:a16="http://schemas.microsoft.com/office/drawing/2014/main" id="{26E7304C-1CA4-4DD1-8635-45BD381AAF51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42">
              <a:extLst>
                <a:ext uri="{FF2B5EF4-FFF2-40B4-BE49-F238E27FC236}">
                  <a16:creationId xmlns:a16="http://schemas.microsoft.com/office/drawing/2014/main" id="{BC60303E-7147-4925-8E1D-596A29970B86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43">
              <a:extLst>
                <a:ext uri="{FF2B5EF4-FFF2-40B4-BE49-F238E27FC236}">
                  <a16:creationId xmlns:a16="http://schemas.microsoft.com/office/drawing/2014/main" id="{64544366-6170-4298-BA89-8E6A07FB96F4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44">
              <a:extLst>
                <a:ext uri="{FF2B5EF4-FFF2-40B4-BE49-F238E27FC236}">
                  <a16:creationId xmlns:a16="http://schemas.microsoft.com/office/drawing/2014/main" id="{85F14ACF-2674-46D1-ACB1-7B63FE143DB2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45">
              <a:extLst>
                <a:ext uri="{FF2B5EF4-FFF2-40B4-BE49-F238E27FC236}">
                  <a16:creationId xmlns:a16="http://schemas.microsoft.com/office/drawing/2014/main" id="{13DADAB0-5500-4862-AA77-3D9F622E4CC9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46">
              <a:extLst>
                <a:ext uri="{FF2B5EF4-FFF2-40B4-BE49-F238E27FC236}">
                  <a16:creationId xmlns:a16="http://schemas.microsoft.com/office/drawing/2014/main" id="{EFBCA012-96AE-4B0F-BD1B-35170624D9FC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47">
              <a:extLst>
                <a:ext uri="{FF2B5EF4-FFF2-40B4-BE49-F238E27FC236}">
                  <a16:creationId xmlns:a16="http://schemas.microsoft.com/office/drawing/2014/main" id="{08C61215-FCB1-47B2-9F63-1541E8D200CA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48">
              <a:extLst>
                <a:ext uri="{FF2B5EF4-FFF2-40B4-BE49-F238E27FC236}">
                  <a16:creationId xmlns:a16="http://schemas.microsoft.com/office/drawing/2014/main" id="{8B1A3D18-7F4B-49C4-B948-EA556BF97043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49">
              <a:extLst>
                <a:ext uri="{FF2B5EF4-FFF2-40B4-BE49-F238E27FC236}">
                  <a16:creationId xmlns:a16="http://schemas.microsoft.com/office/drawing/2014/main" id="{4943A5D3-FB3B-40C3-93D3-25947F78DB23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50">
              <a:extLst>
                <a:ext uri="{FF2B5EF4-FFF2-40B4-BE49-F238E27FC236}">
                  <a16:creationId xmlns:a16="http://schemas.microsoft.com/office/drawing/2014/main" id="{1DC17ED9-64ED-4838-AA4B-1F83C5BCECEC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51">
              <a:extLst>
                <a:ext uri="{FF2B5EF4-FFF2-40B4-BE49-F238E27FC236}">
                  <a16:creationId xmlns:a16="http://schemas.microsoft.com/office/drawing/2014/main" id="{20C5A226-BD08-4D50-95B2-74E227FF996B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52">
              <a:extLst>
                <a:ext uri="{FF2B5EF4-FFF2-40B4-BE49-F238E27FC236}">
                  <a16:creationId xmlns:a16="http://schemas.microsoft.com/office/drawing/2014/main" id="{869FF845-430E-481D-9EAA-8B5B10D34092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53">
              <a:extLst>
                <a:ext uri="{FF2B5EF4-FFF2-40B4-BE49-F238E27FC236}">
                  <a16:creationId xmlns:a16="http://schemas.microsoft.com/office/drawing/2014/main" id="{AD744D91-7FDC-4782-A4A9-0CA33878A694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54">
              <a:extLst>
                <a:ext uri="{FF2B5EF4-FFF2-40B4-BE49-F238E27FC236}">
                  <a16:creationId xmlns:a16="http://schemas.microsoft.com/office/drawing/2014/main" id="{E2F0FB0D-A3A9-446C-B558-9E5F18481A5B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55">
              <a:extLst>
                <a:ext uri="{FF2B5EF4-FFF2-40B4-BE49-F238E27FC236}">
                  <a16:creationId xmlns:a16="http://schemas.microsoft.com/office/drawing/2014/main" id="{28B85734-40B7-4066-B8D2-DB097D7D988E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56">
              <a:extLst>
                <a:ext uri="{FF2B5EF4-FFF2-40B4-BE49-F238E27FC236}">
                  <a16:creationId xmlns:a16="http://schemas.microsoft.com/office/drawing/2014/main" id="{FA469F2F-518F-4822-90B8-0505C0F6B4D0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57">
              <a:extLst>
                <a:ext uri="{FF2B5EF4-FFF2-40B4-BE49-F238E27FC236}">
                  <a16:creationId xmlns:a16="http://schemas.microsoft.com/office/drawing/2014/main" id="{A2CDFF54-8EC6-41C6-B367-9DF981E0B26B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58">
              <a:extLst>
                <a:ext uri="{FF2B5EF4-FFF2-40B4-BE49-F238E27FC236}">
                  <a16:creationId xmlns:a16="http://schemas.microsoft.com/office/drawing/2014/main" id="{62227211-13C2-493C-9A7F-A7E06F6652F1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59">
              <a:extLst>
                <a:ext uri="{FF2B5EF4-FFF2-40B4-BE49-F238E27FC236}">
                  <a16:creationId xmlns:a16="http://schemas.microsoft.com/office/drawing/2014/main" id="{3DB0CF69-90BC-4BA6-8B73-B373E34429C3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60">
              <a:extLst>
                <a:ext uri="{FF2B5EF4-FFF2-40B4-BE49-F238E27FC236}">
                  <a16:creationId xmlns:a16="http://schemas.microsoft.com/office/drawing/2014/main" id="{135388F3-0889-4510-BBE0-1FEFFB41A64F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61">
              <a:extLst>
                <a:ext uri="{FF2B5EF4-FFF2-40B4-BE49-F238E27FC236}">
                  <a16:creationId xmlns:a16="http://schemas.microsoft.com/office/drawing/2014/main" id="{30D899E9-1A83-4243-BB0D-43CB49AFB558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62">
              <a:extLst>
                <a:ext uri="{FF2B5EF4-FFF2-40B4-BE49-F238E27FC236}">
                  <a16:creationId xmlns:a16="http://schemas.microsoft.com/office/drawing/2014/main" id="{291C4190-F64A-40E1-9B8E-4A42DC994A1A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63">
              <a:extLst>
                <a:ext uri="{FF2B5EF4-FFF2-40B4-BE49-F238E27FC236}">
                  <a16:creationId xmlns:a16="http://schemas.microsoft.com/office/drawing/2014/main" id="{37D07DE2-4190-4B52-9235-F41707913444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64">
              <a:extLst>
                <a:ext uri="{FF2B5EF4-FFF2-40B4-BE49-F238E27FC236}">
                  <a16:creationId xmlns:a16="http://schemas.microsoft.com/office/drawing/2014/main" id="{F09D3B57-BB4A-4913-AF2E-9862E3A28E5E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dd65">
              <a:extLst>
                <a:ext uri="{FF2B5EF4-FFF2-40B4-BE49-F238E27FC236}">
                  <a16:creationId xmlns:a16="http://schemas.microsoft.com/office/drawing/2014/main" id="{571F4707-24CD-4431-932F-59C9C8ADE953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dd66">
              <a:extLst>
                <a:ext uri="{FF2B5EF4-FFF2-40B4-BE49-F238E27FC236}">
                  <a16:creationId xmlns:a16="http://schemas.microsoft.com/office/drawing/2014/main" id="{703A7AA4-7674-4EC4-9F35-8531DEC8902E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dd67">
              <a:extLst>
                <a:ext uri="{FF2B5EF4-FFF2-40B4-BE49-F238E27FC236}">
                  <a16:creationId xmlns:a16="http://schemas.microsoft.com/office/drawing/2014/main" id="{CC328788-E1EB-409E-B4D8-EE9C4D201C25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7" name="dd68">
              <a:extLst>
                <a:ext uri="{FF2B5EF4-FFF2-40B4-BE49-F238E27FC236}">
                  <a16:creationId xmlns:a16="http://schemas.microsoft.com/office/drawing/2014/main" id="{B493BB71-F2AD-4D2A-8511-00F20B25C89B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dd69">
              <a:extLst>
                <a:ext uri="{FF2B5EF4-FFF2-40B4-BE49-F238E27FC236}">
                  <a16:creationId xmlns:a16="http://schemas.microsoft.com/office/drawing/2014/main" id="{445F887B-78C0-4214-97F8-E32FCC84E4E6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0" name="CompHeader">
            <a:extLst>
              <a:ext uri="{FF2B5EF4-FFF2-40B4-BE49-F238E27FC236}">
                <a16:creationId xmlns:a16="http://schemas.microsoft.com/office/drawing/2014/main" id="{A1700C22-45C9-4B6A-81A4-1B7EE0A17D48}"/>
              </a:ext>
            </a:extLst>
          </p:cNvPr>
          <p:cNvSpPr txBox="1"/>
          <p:nvPr/>
        </p:nvSpPr>
        <p:spPr>
          <a:xfrm>
            <a:off x="958851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21" name="Num1">
            <a:extLst>
              <a:ext uri="{FF2B5EF4-FFF2-40B4-BE49-F238E27FC236}">
                <a16:creationId xmlns:a16="http://schemas.microsoft.com/office/drawing/2014/main" id="{5B005BD5-F32E-4AE7-BB5B-E69F64600DC6}"/>
              </a:ext>
            </a:extLst>
          </p:cNvPr>
          <p:cNvSpPr/>
          <p:nvPr/>
        </p:nvSpPr>
        <p:spPr>
          <a:xfrm>
            <a:off x="980440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22" name="Item1">
            <a:extLst>
              <a:ext uri="{FF2B5EF4-FFF2-40B4-BE49-F238E27FC236}">
                <a16:creationId xmlns:a16="http://schemas.microsoft.com/office/drawing/2014/main" id="{D8D241B0-1747-4660-ADAA-C34B97BAEF6B}"/>
              </a:ext>
            </a:extLst>
          </p:cNvPr>
          <p:cNvSpPr txBox="1"/>
          <p:nvPr/>
        </p:nvSpPr>
        <p:spPr>
          <a:xfrm>
            <a:off x="1733551" y="5639207"/>
            <a:ext cx="159861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Блокнот</a:t>
            </a:r>
          </a:p>
        </p:txBody>
      </p:sp>
      <p:sp>
        <p:nvSpPr>
          <p:cNvPr id="123" name="Num2">
            <a:extLst>
              <a:ext uri="{FF2B5EF4-FFF2-40B4-BE49-F238E27FC236}">
                <a16:creationId xmlns:a16="http://schemas.microsoft.com/office/drawing/2014/main" id="{05AEC6D4-724A-42AD-9DD9-4FB8FEA38EDC}"/>
              </a:ext>
            </a:extLst>
          </p:cNvPr>
          <p:cNvSpPr/>
          <p:nvPr/>
        </p:nvSpPr>
        <p:spPr>
          <a:xfrm>
            <a:off x="980440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24" name="Item2">
            <a:extLst>
              <a:ext uri="{FF2B5EF4-FFF2-40B4-BE49-F238E27FC236}">
                <a16:creationId xmlns:a16="http://schemas.microsoft.com/office/drawing/2014/main" id="{0F333C88-F30A-496D-8568-6FE9DC42AD76}"/>
              </a:ext>
            </a:extLst>
          </p:cNvPr>
          <p:cNvSpPr txBox="1"/>
          <p:nvPr/>
        </p:nvSpPr>
        <p:spPr>
          <a:xfrm>
            <a:off x="1733550" y="6375807"/>
            <a:ext cx="116363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Ручка</a:t>
            </a:r>
          </a:p>
        </p:txBody>
      </p:sp>
      <p:sp>
        <p:nvSpPr>
          <p:cNvPr id="125" name="Num3">
            <a:extLst>
              <a:ext uri="{FF2B5EF4-FFF2-40B4-BE49-F238E27FC236}">
                <a16:creationId xmlns:a16="http://schemas.microsoft.com/office/drawing/2014/main" id="{2CB8B6F3-0F8C-4407-8441-A3E512AA9506}"/>
              </a:ext>
            </a:extLst>
          </p:cNvPr>
          <p:cNvSpPr/>
          <p:nvPr/>
        </p:nvSpPr>
        <p:spPr>
          <a:xfrm>
            <a:off x="980440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26" name="Item3">
            <a:extLst>
              <a:ext uri="{FF2B5EF4-FFF2-40B4-BE49-F238E27FC236}">
                <a16:creationId xmlns:a16="http://schemas.microsoft.com/office/drawing/2014/main" id="{8D44FF9C-4ABA-4F72-8F24-4C19ACA064CA}"/>
              </a:ext>
            </a:extLst>
          </p:cNvPr>
          <p:cNvSpPr txBox="1"/>
          <p:nvPr/>
        </p:nvSpPr>
        <p:spPr>
          <a:xfrm>
            <a:off x="1733550" y="7118756"/>
            <a:ext cx="14620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Кружка</a:t>
            </a:r>
          </a:p>
        </p:txBody>
      </p:sp>
      <p:sp>
        <p:nvSpPr>
          <p:cNvPr id="127" name="ColorsHeader">
            <a:extLst>
              <a:ext uri="{FF2B5EF4-FFF2-40B4-BE49-F238E27FC236}">
                <a16:creationId xmlns:a16="http://schemas.microsoft.com/office/drawing/2014/main" id="{372E9223-DF77-48F0-81BB-A75CA0D8F675}"/>
              </a:ext>
            </a:extLst>
          </p:cNvPr>
          <p:cNvSpPr txBox="1"/>
          <p:nvPr/>
        </p:nvSpPr>
        <p:spPr>
          <a:xfrm>
            <a:off x="971550" y="8596782"/>
            <a:ext cx="1401128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2</a:t>
            </a:r>
          </a:p>
        </p:txBody>
      </p:sp>
      <p:sp>
        <p:nvSpPr>
          <p:cNvPr id="128" name="ThumbBox0">
            <a:extLst>
              <a:ext uri="{FF2B5EF4-FFF2-40B4-BE49-F238E27FC236}">
                <a16:creationId xmlns:a16="http://schemas.microsoft.com/office/drawing/2014/main" id="{A9968E47-0333-4D31-AD3C-3259FB953697}"/>
              </a:ext>
            </a:extLst>
          </p:cNvPr>
          <p:cNvSpPr/>
          <p:nvPr/>
        </p:nvSpPr>
        <p:spPr>
          <a:xfrm>
            <a:off x="981710" y="9145270"/>
            <a:ext cx="1879600" cy="187960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Рисунок 34">
            <a:hlinkClick r:id="rId7" tooltip="черный, зеленый"/>
            <a:extLst>
              <a:ext uri="{FF2B5EF4-FFF2-40B4-BE49-F238E27FC236}">
                <a16:creationId xmlns:a16="http://schemas.microsoft.com/office/drawing/2014/main" id="{EF70F2D5-EF33-4976-88EA-7D8EE651F0A5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510" y="9196070"/>
            <a:ext cx="1778000" cy="1778000"/>
          </a:xfrm>
          <a:prstGeom prst="rect">
            <a:avLst/>
          </a:prstGeom>
        </p:spPr>
      </p:pic>
      <p:grpSp>
        <p:nvGrpSpPr>
          <p:cNvPr id="39" name="ColorDot0">
            <a:extLst>
              <a:ext uri="{FF2B5EF4-FFF2-40B4-BE49-F238E27FC236}">
                <a16:creationId xmlns:a16="http://schemas.microsoft.com/office/drawing/2014/main" id="{B51EB6A5-2695-47A2-BF83-0490B7D216C2}"/>
              </a:ext>
            </a:extLst>
          </p:cNvPr>
          <p:cNvGrpSpPr>
            <a:grpSpLocks/>
          </p:cNvGrpSpPr>
          <p:nvPr/>
        </p:nvGrpSpPr>
        <p:grpSpPr>
          <a:xfrm>
            <a:off x="3114040" y="9398000"/>
            <a:ext cx="355600" cy="355600"/>
            <a:chOff x="3276600" y="9245600"/>
            <a:chExt cx="355601" cy="355601"/>
          </a:xfrm>
        </p:grpSpPr>
        <p:sp>
          <p:nvSpPr>
            <p:cNvPr id="36" name="ColorDot0_b">
              <a:extLst>
                <a:ext uri="{FF2B5EF4-FFF2-40B4-BE49-F238E27FC236}">
                  <a16:creationId xmlns:a16="http://schemas.microsoft.com/office/drawing/2014/main" id="{158EEAFA-561D-4E31-9BB2-1F8338004212}"/>
                </a:ext>
              </a:extLst>
            </p:cNvPr>
            <p:cNvSpPr/>
            <p:nvPr/>
          </p:nvSpPr>
          <p:spPr>
            <a:xfrm>
              <a:off x="3276600" y="9245600"/>
              <a:ext cx="355600" cy="355600"/>
            </a:xfrm>
            <a:prstGeom prst="ellipse">
              <a:avLst/>
            </a:prstGeom>
            <a:solidFill>
              <a:srgbClr val="000000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ColorDot0_h">
              <a:extLst>
                <a:ext uri="{FF2B5EF4-FFF2-40B4-BE49-F238E27FC236}">
                  <a16:creationId xmlns:a16="http://schemas.microsoft.com/office/drawing/2014/main" id="{920269F1-4B28-4345-AD20-EE25A04BF29A}"/>
                </a:ext>
              </a:extLst>
            </p:cNvPr>
            <p:cNvSpPr/>
            <p:nvPr/>
          </p:nvSpPr>
          <p:spPr>
            <a:xfrm>
              <a:off x="3328676" y="9297677"/>
              <a:ext cx="303525" cy="303524"/>
            </a:xfrm>
            <a:custGeom>
              <a:avLst/>
              <a:gdLst/>
              <a:ahLst/>
              <a:cxnLst/>
              <a:rect l="0" t="0" r="0" b="0"/>
              <a:pathLst>
                <a:path w="303525" h="303524">
                  <a:moveTo>
                    <a:pt x="251448" y="0"/>
                  </a:moveTo>
                  <a:lnTo>
                    <a:pt x="261927" y="11435"/>
                  </a:lnTo>
                  <a:lnTo>
                    <a:pt x="271369" y="23741"/>
                  </a:lnTo>
                  <a:lnTo>
                    <a:pt x="279703" y="36823"/>
                  </a:lnTo>
                  <a:lnTo>
                    <a:pt x="286866" y="50582"/>
                  </a:lnTo>
                  <a:lnTo>
                    <a:pt x="292801" y="64912"/>
                  </a:lnTo>
                  <a:lnTo>
                    <a:pt x="297465" y="79705"/>
                  </a:lnTo>
                  <a:lnTo>
                    <a:pt x="300823" y="94848"/>
                  </a:lnTo>
                  <a:lnTo>
                    <a:pt x="302847" y="110227"/>
                  </a:lnTo>
                  <a:lnTo>
                    <a:pt x="303524" y="125723"/>
                  </a:lnTo>
                  <a:lnTo>
                    <a:pt x="302847" y="141219"/>
                  </a:lnTo>
                  <a:lnTo>
                    <a:pt x="300823" y="156598"/>
                  </a:lnTo>
                  <a:lnTo>
                    <a:pt x="297465" y="171741"/>
                  </a:lnTo>
                  <a:lnTo>
                    <a:pt x="292801" y="186534"/>
                  </a:lnTo>
                  <a:lnTo>
                    <a:pt x="286866" y="200864"/>
                  </a:lnTo>
                  <a:lnTo>
                    <a:pt x="279703" y="214623"/>
                  </a:lnTo>
                  <a:lnTo>
                    <a:pt x="271369" y="227705"/>
                  </a:lnTo>
                  <a:lnTo>
                    <a:pt x="261927" y="240011"/>
                  </a:lnTo>
                  <a:lnTo>
                    <a:pt x="251448" y="251446"/>
                  </a:lnTo>
                  <a:lnTo>
                    <a:pt x="240012" y="261926"/>
                  </a:lnTo>
                  <a:lnTo>
                    <a:pt x="227706" y="271368"/>
                  </a:lnTo>
                  <a:lnTo>
                    <a:pt x="214624" y="279702"/>
                  </a:lnTo>
                  <a:lnTo>
                    <a:pt x="200866" y="286864"/>
                  </a:lnTo>
                  <a:lnTo>
                    <a:pt x="186535" y="292800"/>
                  </a:lnTo>
                  <a:lnTo>
                    <a:pt x="171742" y="297464"/>
                  </a:lnTo>
                  <a:lnTo>
                    <a:pt x="156598" y="300822"/>
                  </a:lnTo>
                  <a:lnTo>
                    <a:pt x="141220" y="302846"/>
                  </a:lnTo>
                  <a:lnTo>
                    <a:pt x="125724" y="303523"/>
                  </a:lnTo>
                  <a:lnTo>
                    <a:pt x="110228" y="302846"/>
                  </a:lnTo>
                  <a:lnTo>
                    <a:pt x="94850" y="300822"/>
                  </a:lnTo>
                  <a:lnTo>
                    <a:pt x="79706" y="297464"/>
                  </a:lnTo>
                  <a:lnTo>
                    <a:pt x="64913" y="292800"/>
                  </a:lnTo>
                  <a:lnTo>
                    <a:pt x="50582" y="286864"/>
                  </a:lnTo>
                  <a:lnTo>
                    <a:pt x="36824" y="279702"/>
                  </a:lnTo>
                  <a:lnTo>
                    <a:pt x="23742" y="271368"/>
                  </a:lnTo>
                  <a:lnTo>
                    <a:pt x="11436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228B2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ColorDot0_r">
              <a:extLst>
                <a:ext uri="{FF2B5EF4-FFF2-40B4-BE49-F238E27FC236}">
                  <a16:creationId xmlns:a16="http://schemas.microsoft.com/office/drawing/2014/main" id="{509185F0-209A-44F3-9DBA-4C97282FA4EC}"/>
                </a:ext>
              </a:extLst>
            </p:cNvPr>
            <p:cNvSpPr/>
            <p:nvPr/>
          </p:nvSpPr>
          <p:spPr>
            <a:xfrm>
              <a:off x="3276600" y="92456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9" name="ColorName0">
            <a:hlinkClick r:id="rId7"/>
            <a:extLst>
              <a:ext uri="{FF2B5EF4-FFF2-40B4-BE49-F238E27FC236}">
                <a16:creationId xmlns:a16="http://schemas.microsoft.com/office/drawing/2014/main" id="{A4D8E77C-D871-4B19-96CD-7A86AD3C04F1}"/>
              </a:ext>
            </a:extLst>
          </p:cNvPr>
          <p:cNvSpPr txBox="1"/>
          <p:nvPr/>
        </p:nvSpPr>
        <p:spPr>
          <a:xfrm>
            <a:off x="3108961" y="9905619"/>
            <a:ext cx="1592263" cy="7569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черный,</a:t>
            </a:r>
          </a:p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зеленый</a:t>
            </a:r>
          </a:p>
        </p:txBody>
      </p:sp>
      <p:sp>
        <p:nvSpPr>
          <p:cNvPr id="130" name="ColorArticle0">
            <a:hlinkClick r:id="rId7"/>
            <a:extLst>
              <a:ext uri="{FF2B5EF4-FFF2-40B4-BE49-F238E27FC236}">
                <a16:creationId xmlns:a16="http://schemas.microsoft.com/office/drawing/2014/main" id="{4B61E33F-4437-4AAC-A394-062DC4F37A31}"/>
              </a:ext>
            </a:extLst>
          </p:cNvPr>
          <p:cNvSpPr txBox="1"/>
          <p:nvPr/>
        </p:nvSpPr>
        <p:spPr>
          <a:xfrm>
            <a:off x="3115311" y="10696829"/>
            <a:ext cx="1427163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39536/35/15</a:t>
            </a:r>
          </a:p>
        </p:txBody>
      </p:sp>
      <p:sp>
        <p:nvSpPr>
          <p:cNvPr id="131" name="ThumbBox1">
            <a:extLst>
              <a:ext uri="{FF2B5EF4-FFF2-40B4-BE49-F238E27FC236}">
                <a16:creationId xmlns:a16="http://schemas.microsoft.com/office/drawing/2014/main" id="{B1A70F0F-0081-414E-8088-C21D24847D66}"/>
              </a:ext>
            </a:extLst>
          </p:cNvPr>
          <p:cNvSpPr/>
          <p:nvPr/>
        </p:nvSpPr>
        <p:spPr>
          <a:xfrm>
            <a:off x="5553710" y="9145270"/>
            <a:ext cx="1879600" cy="1879600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4" name="Рисунок 43">
            <a:hlinkClick r:id="rId9" tooltip="черный, красный"/>
            <a:extLst>
              <a:ext uri="{FF2B5EF4-FFF2-40B4-BE49-F238E27FC236}">
                <a16:creationId xmlns:a16="http://schemas.microsoft.com/office/drawing/2014/main" id="{EF239279-0A0A-4A15-A325-6D9FE96AA4A8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510" y="9196070"/>
            <a:ext cx="1778000" cy="1778000"/>
          </a:xfrm>
          <a:prstGeom prst="rect">
            <a:avLst/>
          </a:prstGeom>
        </p:spPr>
      </p:pic>
      <p:grpSp>
        <p:nvGrpSpPr>
          <p:cNvPr id="48" name="ColorDot1">
            <a:extLst>
              <a:ext uri="{FF2B5EF4-FFF2-40B4-BE49-F238E27FC236}">
                <a16:creationId xmlns:a16="http://schemas.microsoft.com/office/drawing/2014/main" id="{0F331C41-381E-436B-97EE-A99F6D50E65D}"/>
              </a:ext>
            </a:extLst>
          </p:cNvPr>
          <p:cNvGrpSpPr>
            <a:grpSpLocks/>
          </p:cNvGrpSpPr>
          <p:nvPr/>
        </p:nvGrpSpPr>
        <p:grpSpPr>
          <a:xfrm>
            <a:off x="7686040" y="9398000"/>
            <a:ext cx="355600" cy="355600"/>
            <a:chOff x="7848600" y="9245600"/>
            <a:chExt cx="355601" cy="355601"/>
          </a:xfrm>
        </p:grpSpPr>
        <p:sp>
          <p:nvSpPr>
            <p:cNvPr id="45" name="ColorDot1_b">
              <a:extLst>
                <a:ext uri="{FF2B5EF4-FFF2-40B4-BE49-F238E27FC236}">
                  <a16:creationId xmlns:a16="http://schemas.microsoft.com/office/drawing/2014/main" id="{606E02A8-0252-444E-8C14-AFD6B60F4E06}"/>
                </a:ext>
              </a:extLst>
            </p:cNvPr>
            <p:cNvSpPr/>
            <p:nvPr/>
          </p:nvSpPr>
          <p:spPr>
            <a:xfrm>
              <a:off x="7848600" y="9245600"/>
              <a:ext cx="355600" cy="355600"/>
            </a:xfrm>
            <a:prstGeom prst="ellipse">
              <a:avLst/>
            </a:prstGeom>
            <a:solidFill>
              <a:srgbClr val="000000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ColorDot1_h">
              <a:extLst>
                <a:ext uri="{FF2B5EF4-FFF2-40B4-BE49-F238E27FC236}">
                  <a16:creationId xmlns:a16="http://schemas.microsoft.com/office/drawing/2014/main" id="{0EB3E707-AB9E-48DC-AD90-12C2FF8C02CA}"/>
                </a:ext>
              </a:extLst>
            </p:cNvPr>
            <p:cNvSpPr/>
            <p:nvPr/>
          </p:nvSpPr>
          <p:spPr>
            <a:xfrm>
              <a:off x="7900677" y="9297677"/>
              <a:ext cx="303524" cy="303524"/>
            </a:xfrm>
            <a:custGeom>
              <a:avLst/>
              <a:gdLst/>
              <a:ahLst/>
              <a:cxnLst/>
              <a:rect l="0" t="0" r="0" b="0"/>
              <a:pathLst>
                <a:path w="303524" h="303524">
                  <a:moveTo>
                    <a:pt x="251446" y="0"/>
                  </a:moveTo>
                  <a:lnTo>
                    <a:pt x="261926" y="11435"/>
                  </a:lnTo>
                  <a:lnTo>
                    <a:pt x="271368" y="23741"/>
                  </a:lnTo>
                  <a:lnTo>
                    <a:pt x="279702" y="36823"/>
                  </a:lnTo>
                  <a:lnTo>
                    <a:pt x="286864" y="50582"/>
                  </a:lnTo>
                  <a:lnTo>
                    <a:pt x="292800" y="64912"/>
                  </a:lnTo>
                  <a:lnTo>
                    <a:pt x="297464" y="79705"/>
                  </a:lnTo>
                  <a:lnTo>
                    <a:pt x="300822" y="94848"/>
                  </a:lnTo>
                  <a:lnTo>
                    <a:pt x="302846" y="110227"/>
                  </a:lnTo>
                  <a:lnTo>
                    <a:pt x="303523" y="125723"/>
                  </a:lnTo>
                  <a:lnTo>
                    <a:pt x="302846" y="141219"/>
                  </a:lnTo>
                  <a:lnTo>
                    <a:pt x="300822" y="156598"/>
                  </a:lnTo>
                  <a:lnTo>
                    <a:pt x="297464" y="171741"/>
                  </a:lnTo>
                  <a:lnTo>
                    <a:pt x="292800" y="186534"/>
                  </a:lnTo>
                  <a:lnTo>
                    <a:pt x="286864" y="200864"/>
                  </a:lnTo>
                  <a:lnTo>
                    <a:pt x="279702" y="214623"/>
                  </a:lnTo>
                  <a:lnTo>
                    <a:pt x="271368" y="227705"/>
                  </a:lnTo>
                  <a:lnTo>
                    <a:pt x="261926" y="240011"/>
                  </a:lnTo>
                  <a:lnTo>
                    <a:pt x="251446" y="251446"/>
                  </a:lnTo>
                  <a:lnTo>
                    <a:pt x="240011" y="261926"/>
                  </a:lnTo>
                  <a:lnTo>
                    <a:pt x="227705" y="271368"/>
                  </a:lnTo>
                  <a:lnTo>
                    <a:pt x="214623" y="279702"/>
                  </a:lnTo>
                  <a:lnTo>
                    <a:pt x="200864" y="286864"/>
                  </a:lnTo>
                  <a:lnTo>
                    <a:pt x="186534" y="292800"/>
                  </a:lnTo>
                  <a:lnTo>
                    <a:pt x="171741" y="297464"/>
                  </a:lnTo>
                  <a:lnTo>
                    <a:pt x="156598" y="300822"/>
                  </a:lnTo>
                  <a:lnTo>
                    <a:pt x="141219" y="302846"/>
                  </a:lnTo>
                  <a:lnTo>
                    <a:pt x="125723" y="303523"/>
                  </a:lnTo>
                  <a:lnTo>
                    <a:pt x="110227" y="302846"/>
                  </a:lnTo>
                  <a:lnTo>
                    <a:pt x="94848" y="300822"/>
                  </a:lnTo>
                  <a:lnTo>
                    <a:pt x="79705" y="297464"/>
                  </a:lnTo>
                  <a:lnTo>
                    <a:pt x="64912" y="292800"/>
                  </a:lnTo>
                  <a:lnTo>
                    <a:pt x="50582" y="286864"/>
                  </a:lnTo>
                  <a:lnTo>
                    <a:pt x="36823" y="279702"/>
                  </a:lnTo>
                  <a:lnTo>
                    <a:pt x="23741" y="271368"/>
                  </a:lnTo>
                  <a:lnTo>
                    <a:pt x="11435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FF00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ColorDot1_r">
              <a:extLst>
                <a:ext uri="{FF2B5EF4-FFF2-40B4-BE49-F238E27FC236}">
                  <a16:creationId xmlns:a16="http://schemas.microsoft.com/office/drawing/2014/main" id="{BA4D2681-FF9E-4C68-9951-A66BCBC2BD5A}"/>
                </a:ext>
              </a:extLst>
            </p:cNvPr>
            <p:cNvSpPr/>
            <p:nvPr/>
          </p:nvSpPr>
          <p:spPr>
            <a:xfrm>
              <a:off x="7848600" y="92456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2" name="ColorName1">
            <a:hlinkClick r:id="rId9"/>
            <a:extLst>
              <a:ext uri="{FF2B5EF4-FFF2-40B4-BE49-F238E27FC236}">
                <a16:creationId xmlns:a16="http://schemas.microsoft.com/office/drawing/2014/main" id="{25F6F8E0-D34C-42C9-B5D1-5971AFD495CB}"/>
              </a:ext>
            </a:extLst>
          </p:cNvPr>
          <p:cNvSpPr txBox="1"/>
          <p:nvPr/>
        </p:nvSpPr>
        <p:spPr>
          <a:xfrm>
            <a:off x="7680961" y="9905619"/>
            <a:ext cx="1598613" cy="7569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черный,</a:t>
            </a:r>
          </a:p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красный</a:t>
            </a:r>
          </a:p>
        </p:txBody>
      </p:sp>
      <p:sp>
        <p:nvSpPr>
          <p:cNvPr id="133" name="ColorArticle1">
            <a:hlinkClick r:id="rId9"/>
            <a:extLst>
              <a:ext uri="{FF2B5EF4-FFF2-40B4-BE49-F238E27FC236}">
                <a16:creationId xmlns:a16="http://schemas.microsoft.com/office/drawing/2014/main" id="{A008C845-B595-4900-B3DD-0CD19986F201}"/>
              </a:ext>
            </a:extLst>
          </p:cNvPr>
          <p:cNvSpPr txBox="1"/>
          <p:nvPr/>
        </p:nvSpPr>
        <p:spPr>
          <a:xfrm>
            <a:off x="7687310" y="10696829"/>
            <a:ext cx="1511300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39536/35/08</a:t>
            </a:r>
          </a:p>
        </p:txBody>
      </p:sp>
      <p:pic>
        <p:nvPicPr>
          <p:cNvPr id="135" name="Logo">
            <a:extLst>
              <a:ext uri="{FF2B5EF4-FFF2-40B4-BE49-F238E27FC236}">
                <a16:creationId xmlns:a16="http://schemas.microsoft.com/office/drawing/2014/main" id="{6970C1AB-BF48-4648-BA44-5F97F5E64D9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99490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8756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BgLeft">
            <a:extLst>
              <a:ext uri="{FF2B5EF4-FFF2-40B4-BE49-F238E27FC236}">
                <a16:creationId xmlns:a16="http://schemas.microsoft.com/office/drawing/2014/main" id="{15BAF027-B7C9-49FC-AC6D-AFF9DA2DFB8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43000" y="0"/>
            <a:ext cx="10541000" cy="137160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CD72BD6B-52C5-4FF9-AED3-243456CBD1D2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34" name="PerfStrip">
            <a:extLst>
              <a:ext uri="{FF2B5EF4-FFF2-40B4-BE49-F238E27FC236}">
                <a16:creationId xmlns:a16="http://schemas.microsoft.com/office/drawing/2014/main" id="{410A9FCA-A121-4E71-8C0D-1B3974000093}"/>
              </a:ext>
            </a:extLst>
          </p:cNvPr>
          <p:cNvSpPr/>
          <p:nvPr/>
        </p:nvSpPr>
        <p:spPr>
          <a:xfrm flipH="1">
            <a:off x="13716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FFCC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Kicker">
            <a:extLst>
              <a:ext uri="{FF2B5EF4-FFF2-40B4-BE49-F238E27FC236}">
                <a16:creationId xmlns:a16="http://schemas.microsoft.com/office/drawing/2014/main" id="{F4A5A921-4E77-4E23-9903-34EC2EB69C66}"/>
              </a:ext>
            </a:extLst>
          </p:cNvPr>
          <p:cNvSpPr txBox="1"/>
          <p:nvPr/>
        </p:nvSpPr>
        <p:spPr>
          <a:xfrm>
            <a:off x="14823439" y="878535"/>
            <a:ext cx="264699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pc="195">
                <a:solidFill>
                  <a:srgbClr val="333440"/>
                </a:solidFill>
                <a:latin typeface="Montserrat SemiBold" panose="00000700000000000000" pitchFamily="2" charset="-52"/>
              </a:rPr>
              <a:t>WELCOME PACKS</a:t>
            </a:r>
            <a:endParaRPr lang="ru-RU" spc="195">
              <a:solidFill>
                <a:srgbClr val="333440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36" name="Title">
            <a:hlinkClick r:id="rId5"/>
            <a:extLst>
              <a:ext uri="{FF2B5EF4-FFF2-40B4-BE49-F238E27FC236}">
                <a16:creationId xmlns:a16="http://schemas.microsoft.com/office/drawing/2014/main" id="{6714652E-3F99-411F-A864-47A0118E4531}"/>
              </a:ext>
            </a:extLst>
          </p:cNvPr>
          <p:cNvSpPr txBox="1"/>
          <p:nvPr/>
        </p:nvSpPr>
        <p:spPr>
          <a:xfrm>
            <a:off x="14814550" y="1360201"/>
            <a:ext cx="3335338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5320">
                <a:gradFill flip="none" rotWithShape="1">
                  <a:gsLst>
                    <a:gs pos="0">
                      <a:srgbClr val="FF7300"/>
                    </a:gs>
                    <a:gs pos="100000">
                      <a:srgbClr val="FFCC00"/>
                    </a:gs>
                  </a:gsLst>
                  <a:lin ang="1596000" scaled="1"/>
                  <a:tileRect/>
                </a:gradFill>
                <a:latin typeface="Montserrat ExtraBold" panose="00000900000000000000" pitchFamily="2" charset="-52"/>
              </a:rPr>
              <a:t>ARTKITS</a:t>
            </a:r>
            <a:endParaRPr lang="ru-RU" sz="5320">
              <a:gradFill flip="none" rotWithShape="1">
                <a:gsLst>
                  <a:gs pos="0">
                    <a:srgbClr val="FF7300"/>
                  </a:gs>
                  <a:gs pos="100000">
                    <a:srgbClr val="FFCC00"/>
                  </a:gs>
                </a:gsLst>
                <a:lin ang="1596000" scaled="1"/>
                <a:tileRect/>
              </a:gradFill>
              <a:latin typeface="Montserrat ExtraBold" panose="00000900000000000000" pitchFamily="2" charset="-52"/>
            </a:endParaRPr>
          </a:p>
        </p:txBody>
      </p:sp>
      <p:pic>
        <p:nvPicPr>
          <p:cNvPr id="38" name="LinkPill">
            <a:hlinkClick r:id="rId5"/>
            <a:extLst>
              <a:ext uri="{FF2B5EF4-FFF2-40B4-BE49-F238E27FC236}">
                <a16:creationId xmlns:a16="http://schemas.microsoft.com/office/drawing/2014/main" id="{FDC4CA0C-F03A-49A9-8727-022265682BD4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381250"/>
            <a:ext cx="3797300" cy="384810"/>
          </a:xfrm>
          <a:prstGeom prst="rect">
            <a:avLst/>
          </a:prstGeom>
        </p:spPr>
      </p:pic>
      <p:sp>
        <p:nvSpPr>
          <p:cNvPr id="39" name="LinkText">
            <a:hlinkClick r:id="rId5"/>
            <a:extLst>
              <a:ext uri="{FF2B5EF4-FFF2-40B4-BE49-F238E27FC236}">
                <a16:creationId xmlns:a16="http://schemas.microsoft.com/office/drawing/2014/main" id="{B61DDB18-067B-4371-9549-FD3596DB583C}"/>
              </a:ext>
            </a:extLst>
          </p:cNvPr>
          <p:cNvSpPr txBox="1"/>
          <p:nvPr/>
        </p:nvSpPr>
        <p:spPr>
          <a:xfrm>
            <a:off x="14814552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40" name="LinkArrow">
            <a:hlinkClick r:id="rId5"/>
            <a:extLst>
              <a:ext uri="{FF2B5EF4-FFF2-40B4-BE49-F238E27FC236}">
                <a16:creationId xmlns:a16="http://schemas.microsoft.com/office/drawing/2014/main" id="{E8F50621-2B6B-4914-8D7B-1EC4D17B601A}"/>
              </a:ext>
            </a:extLst>
          </p:cNvPr>
          <p:cNvSpPr/>
          <p:nvPr/>
        </p:nvSpPr>
        <p:spPr>
          <a:xfrm>
            <a:off x="17396461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Subtitle">
            <a:extLst>
              <a:ext uri="{FF2B5EF4-FFF2-40B4-BE49-F238E27FC236}">
                <a16:creationId xmlns:a16="http://schemas.microsoft.com/office/drawing/2014/main" id="{AB0870DA-C8F1-4F35-B883-DBF8D622F250}"/>
              </a:ext>
            </a:extLst>
          </p:cNvPr>
          <p:cNvSpPr txBox="1"/>
          <p:nvPr/>
        </p:nvSpPr>
        <p:spPr>
          <a:xfrm>
            <a:off x="14814550" y="3004769"/>
            <a:ext cx="5640388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Ежедневник, ручка и кружка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с цветным дном.</a:t>
            </a:r>
          </a:p>
        </p:txBody>
      </p:sp>
      <p:grpSp>
        <p:nvGrpSpPr>
          <p:cNvPr id="112" name="DottedLine">
            <a:extLst>
              <a:ext uri="{FF2B5EF4-FFF2-40B4-BE49-F238E27FC236}">
                <a16:creationId xmlns:a16="http://schemas.microsoft.com/office/drawing/2014/main" id="{F6741CDC-1EDD-4A79-8F20-359ED157E485}"/>
              </a:ext>
            </a:extLst>
          </p:cNvPr>
          <p:cNvGrpSpPr/>
          <p:nvPr/>
        </p:nvGrpSpPr>
        <p:grpSpPr>
          <a:xfrm>
            <a:off x="13907591" y="4341495"/>
            <a:ext cx="10476408" cy="21590"/>
            <a:chOff x="0" y="4341495"/>
            <a:chExt cx="10476408" cy="21590"/>
          </a:xfrm>
        </p:grpSpPr>
        <p:sp>
          <p:nvSpPr>
            <p:cNvPr id="42" name="dd0">
              <a:extLst>
                <a:ext uri="{FF2B5EF4-FFF2-40B4-BE49-F238E27FC236}">
                  <a16:creationId xmlns:a16="http://schemas.microsoft.com/office/drawing/2014/main" id="{878FF7BF-DF46-4A39-BDEE-1F92BE99D0AB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1">
              <a:extLst>
                <a:ext uri="{FF2B5EF4-FFF2-40B4-BE49-F238E27FC236}">
                  <a16:creationId xmlns:a16="http://schemas.microsoft.com/office/drawing/2014/main" id="{80271484-8684-4045-B8A7-81ACF04FBC94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dd2">
              <a:extLst>
                <a:ext uri="{FF2B5EF4-FFF2-40B4-BE49-F238E27FC236}">
                  <a16:creationId xmlns:a16="http://schemas.microsoft.com/office/drawing/2014/main" id="{6E05D86D-2790-4B3D-9FCB-DD12811E42AD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3">
              <a:extLst>
                <a:ext uri="{FF2B5EF4-FFF2-40B4-BE49-F238E27FC236}">
                  <a16:creationId xmlns:a16="http://schemas.microsoft.com/office/drawing/2014/main" id="{510FE8CC-7F7F-4AD6-8535-9D58D32B7C0A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4">
              <a:extLst>
                <a:ext uri="{FF2B5EF4-FFF2-40B4-BE49-F238E27FC236}">
                  <a16:creationId xmlns:a16="http://schemas.microsoft.com/office/drawing/2014/main" id="{AAE86671-D4AD-4DF9-A0EB-DAFE8E14BD3D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5">
              <a:extLst>
                <a:ext uri="{FF2B5EF4-FFF2-40B4-BE49-F238E27FC236}">
                  <a16:creationId xmlns:a16="http://schemas.microsoft.com/office/drawing/2014/main" id="{33524F1F-C1EB-4779-84F2-48CDEB8276FF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6">
              <a:extLst>
                <a:ext uri="{FF2B5EF4-FFF2-40B4-BE49-F238E27FC236}">
                  <a16:creationId xmlns:a16="http://schemas.microsoft.com/office/drawing/2014/main" id="{FD19E320-D31D-4A4E-AA90-C0B74DB2F0EC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7">
              <a:extLst>
                <a:ext uri="{FF2B5EF4-FFF2-40B4-BE49-F238E27FC236}">
                  <a16:creationId xmlns:a16="http://schemas.microsoft.com/office/drawing/2014/main" id="{1B5C5197-0EB8-4125-B634-619B7C612494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8">
              <a:extLst>
                <a:ext uri="{FF2B5EF4-FFF2-40B4-BE49-F238E27FC236}">
                  <a16:creationId xmlns:a16="http://schemas.microsoft.com/office/drawing/2014/main" id="{431513C0-9312-4B68-A0C8-2751E13DD251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9">
              <a:extLst>
                <a:ext uri="{FF2B5EF4-FFF2-40B4-BE49-F238E27FC236}">
                  <a16:creationId xmlns:a16="http://schemas.microsoft.com/office/drawing/2014/main" id="{CC40E095-99C2-4F7E-8BAE-1E9F6492034B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10">
              <a:extLst>
                <a:ext uri="{FF2B5EF4-FFF2-40B4-BE49-F238E27FC236}">
                  <a16:creationId xmlns:a16="http://schemas.microsoft.com/office/drawing/2014/main" id="{C0D29451-331C-43B0-978F-73AC6331708E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11">
              <a:extLst>
                <a:ext uri="{FF2B5EF4-FFF2-40B4-BE49-F238E27FC236}">
                  <a16:creationId xmlns:a16="http://schemas.microsoft.com/office/drawing/2014/main" id="{B9BD5CEE-6CB2-407A-8C0E-870352854201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12">
              <a:extLst>
                <a:ext uri="{FF2B5EF4-FFF2-40B4-BE49-F238E27FC236}">
                  <a16:creationId xmlns:a16="http://schemas.microsoft.com/office/drawing/2014/main" id="{DA136EEA-4AD2-4269-9EF5-8B3D9DD544B0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13">
              <a:extLst>
                <a:ext uri="{FF2B5EF4-FFF2-40B4-BE49-F238E27FC236}">
                  <a16:creationId xmlns:a16="http://schemas.microsoft.com/office/drawing/2014/main" id="{E4D0D301-FE32-4D5D-A40B-62FAF12A6D17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4">
              <a:extLst>
                <a:ext uri="{FF2B5EF4-FFF2-40B4-BE49-F238E27FC236}">
                  <a16:creationId xmlns:a16="http://schemas.microsoft.com/office/drawing/2014/main" id="{F66134B8-67E6-4B2B-815C-3925C99DAF70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15">
              <a:extLst>
                <a:ext uri="{FF2B5EF4-FFF2-40B4-BE49-F238E27FC236}">
                  <a16:creationId xmlns:a16="http://schemas.microsoft.com/office/drawing/2014/main" id="{90786676-0A95-4979-903C-0FDC2DB467C9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16">
              <a:extLst>
                <a:ext uri="{FF2B5EF4-FFF2-40B4-BE49-F238E27FC236}">
                  <a16:creationId xmlns:a16="http://schemas.microsoft.com/office/drawing/2014/main" id="{8A315005-8A73-4FEF-A63F-1381112389B7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17">
              <a:extLst>
                <a:ext uri="{FF2B5EF4-FFF2-40B4-BE49-F238E27FC236}">
                  <a16:creationId xmlns:a16="http://schemas.microsoft.com/office/drawing/2014/main" id="{9D0520D8-40B8-4E58-A579-682F121BEA7D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18">
              <a:extLst>
                <a:ext uri="{FF2B5EF4-FFF2-40B4-BE49-F238E27FC236}">
                  <a16:creationId xmlns:a16="http://schemas.microsoft.com/office/drawing/2014/main" id="{98645A65-26CE-414C-BF85-05DE8EE847FF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19">
              <a:extLst>
                <a:ext uri="{FF2B5EF4-FFF2-40B4-BE49-F238E27FC236}">
                  <a16:creationId xmlns:a16="http://schemas.microsoft.com/office/drawing/2014/main" id="{E5B12971-B5F4-449F-924D-6AD5864906E1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20">
              <a:extLst>
                <a:ext uri="{FF2B5EF4-FFF2-40B4-BE49-F238E27FC236}">
                  <a16:creationId xmlns:a16="http://schemas.microsoft.com/office/drawing/2014/main" id="{DBD0E30F-0A24-4316-A205-C65D7C962140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21">
              <a:extLst>
                <a:ext uri="{FF2B5EF4-FFF2-40B4-BE49-F238E27FC236}">
                  <a16:creationId xmlns:a16="http://schemas.microsoft.com/office/drawing/2014/main" id="{7ADE7BE5-311D-43C6-8ACA-8A6F3D473346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22">
              <a:extLst>
                <a:ext uri="{FF2B5EF4-FFF2-40B4-BE49-F238E27FC236}">
                  <a16:creationId xmlns:a16="http://schemas.microsoft.com/office/drawing/2014/main" id="{1AA4ED1B-5EC8-47A6-B720-C09416AB3DE5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23">
              <a:extLst>
                <a:ext uri="{FF2B5EF4-FFF2-40B4-BE49-F238E27FC236}">
                  <a16:creationId xmlns:a16="http://schemas.microsoft.com/office/drawing/2014/main" id="{7023BFF4-E47E-446B-B2A9-66ED3C8F7213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24">
              <a:extLst>
                <a:ext uri="{FF2B5EF4-FFF2-40B4-BE49-F238E27FC236}">
                  <a16:creationId xmlns:a16="http://schemas.microsoft.com/office/drawing/2014/main" id="{D4E55636-4DA1-4534-8795-27BD5E8F4B0B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25">
              <a:extLst>
                <a:ext uri="{FF2B5EF4-FFF2-40B4-BE49-F238E27FC236}">
                  <a16:creationId xmlns:a16="http://schemas.microsoft.com/office/drawing/2014/main" id="{757B0518-5776-4670-A875-C16452216529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26">
              <a:extLst>
                <a:ext uri="{FF2B5EF4-FFF2-40B4-BE49-F238E27FC236}">
                  <a16:creationId xmlns:a16="http://schemas.microsoft.com/office/drawing/2014/main" id="{91C86CCA-195C-429C-BF3D-76CB16DEB164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27">
              <a:extLst>
                <a:ext uri="{FF2B5EF4-FFF2-40B4-BE49-F238E27FC236}">
                  <a16:creationId xmlns:a16="http://schemas.microsoft.com/office/drawing/2014/main" id="{545CB728-9970-4B8E-9D09-47516C69BB3B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28">
              <a:extLst>
                <a:ext uri="{FF2B5EF4-FFF2-40B4-BE49-F238E27FC236}">
                  <a16:creationId xmlns:a16="http://schemas.microsoft.com/office/drawing/2014/main" id="{34380054-148A-4F21-A6BD-7AEA45275644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29">
              <a:extLst>
                <a:ext uri="{FF2B5EF4-FFF2-40B4-BE49-F238E27FC236}">
                  <a16:creationId xmlns:a16="http://schemas.microsoft.com/office/drawing/2014/main" id="{3129D648-6A5F-4FA3-BFF8-F0B995A5D33E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30">
              <a:extLst>
                <a:ext uri="{FF2B5EF4-FFF2-40B4-BE49-F238E27FC236}">
                  <a16:creationId xmlns:a16="http://schemas.microsoft.com/office/drawing/2014/main" id="{3794A155-3136-4A3B-B75E-9184798F6B08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31">
              <a:extLst>
                <a:ext uri="{FF2B5EF4-FFF2-40B4-BE49-F238E27FC236}">
                  <a16:creationId xmlns:a16="http://schemas.microsoft.com/office/drawing/2014/main" id="{46F82395-3CBF-439E-81A8-DC5252C8D8DF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32">
              <a:extLst>
                <a:ext uri="{FF2B5EF4-FFF2-40B4-BE49-F238E27FC236}">
                  <a16:creationId xmlns:a16="http://schemas.microsoft.com/office/drawing/2014/main" id="{6A5A5AE6-BD30-4B21-8B63-5E208313EAB7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33">
              <a:extLst>
                <a:ext uri="{FF2B5EF4-FFF2-40B4-BE49-F238E27FC236}">
                  <a16:creationId xmlns:a16="http://schemas.microsoft.com/office/drawing/2014/main" id="{B3439458-C918-4D8B-967E-F50C840B7391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34">
              <a:extLst>
                <a:ext uri="{FF2B5EF4-FFF2-40B4-BE49-F238E27FC236}">
                  <a16:creationId xmlns:a16="http://schemas.microsoft.com/office/drawing/2014/main" id="{15C571D2-D698-40EA-BB03-1A6F600B66D7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35">
              <a:extLst>
                <a:ext uri="{FF2B5EF4-FFF2-40B4-BE49-F238E27FC236}">
                  <a16:creationId xmlns:a16="http://schemas.microsoft.com/office/drawing/2014/main" id="{24229B77-8E55-49BD-BA12-0326E56A00E1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36">
              <a:extLst>
                <a:ext uri="{FF2B5EF4-FFF2-40B4-BE49-F238E27FC236}">
                  <a16:creationId xmlns:a16="http://schemas.microsoft.com/office/drawing/2014/main" id="{0558A79F-574A-4DD1-A7A5-A3E19014D09F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37">
              <a:extLst>
                <a:ext uri="{FF2B5EF4-FFF2-40B4-BE49-F238E27FC236}">
                  <a16:creationId xmlns:a16="http://schemas.microsoft.com/office/drawing/2014/main" id="{0D65C09E-DB85-41AF-9EA7-C446857633D2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38">
              <a:extLst>
                <a:ext uri="{FF2B5EF4-FFF2-40B4-BE49-F238E27FC236}">
                  <a16:creationId xmlns:a16="http://schemas.microsoft.com/office/drawing/2014/main" id="{6643D328-C474-4B7E-A1D0-63406CF4BD58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39">
              <a:extLst>
                <a:ext uri="{FF2B5EF4-FFF2-40B4-BE49-F238E27FC236}">
                  <a16:creationId xmlns:a16="http://schemas.microsoft.com/office/drawing/2014/main" id="{2C456090-74C7-4F28-B57C-9AF9DAE6EC3E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40">
              <a:extLst>
                <a:ext uri="{FF2B5EF4-FFF2-40B4-BE49-F238E27FC236}">
                  <a16:creationId xmlns:a16="http://schemas.microsoft.com/office/drawing/2014/main" id="{AD47246A-A80E-4AEB-AF24-D725C07F0550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41">
              <a:extLst>
                <a:ext uri="{FF2B5EF4-FFF2-40B4-BE49-F238E27FC236}">
                  <a16:creationId xmlns:a16="http://schemas.microsoft.com/office/drawing/2014/main" id="{AD688F48-E0C8-43CF-AA12-35AFDB24F2A4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42">
              <a:extLst>
                <a:ext uri="{FF2B5EF4-FFF2-40B4-BE49-F238E27FC236}">
                  <a16:creationId xmlns:a16="http://schemas.microsoft.com/office/drawing/2014/main" id="{D825E409-815D-457D-B7CD-7CCB58485E07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43">
              <a:extLst>
                <a:ext uri="{FF2B5EF4-FFF2-40B4-BE49-F238E27FC236}">
                  <a16:creationId xmlns:a16="http://schemas.microsoft.com/office/drawing/2014/main" id="{4E301E7F-E89E-494A-B725-205612D2B416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44">
              <a:extLst>
                <a:ext uri="{FF2B5EF4-FFF2-40B4-BE49-F238E27FC236}">
                  <a16:creationId xmlns:a16="http://schemas.microsoft.com/office/drawing/2014/main" id="{5DA440A0-1188-44E6-B1BB-8401E73909FF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45">
              <a:extLst>
                <a:ext uri="{FF2B5EF4-FFF2-40B4-BE49-F238E27FC236}">
                  <a16:creationId xmlns:a16="http://schemas.microsoft.com/office/drawing/2014/main" id="{15F81427-6610-4F2B-9544-A320070F5AF4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46">
              <a:extLst>
                <a:ext uri="{FF2B5EF4-FFF2-40B4-BE49-F238E27FC236}">
                  <a16:creationId xmlns:a16="http://schemas.microsoft.com/office/drawing/2014/main" id="{0656A0D1-86F2-4F72-9CF3-9ECB34AC83D2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47">
              <a:extLst>
                <a:ext uri="{FF2B5EF4-FFF2-40B4-BE49-F238E27FC236}">
                  <a16:creationId xmlns:a16="http://schemas.microsoft.com/office/drawing/2014/main" id="{90906C2E-B699-4804-8428-2894D830F861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48">
              <a:extLst>
                <a:ext uri="{FF2B5EF4-FFF2-40B4-BE49-F238E27FC236}">
                  <a16:creationId xmlns:a16="http://schemas.microsoft.com/office/drawing/2014/main" id="{3F81A49A-9C19-405D-8287-CBB0776FC44F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49">
              <a:extLst>
                <a:ext uri="{FF2B5EF4-FFF2-40B4-BE49-F238E27FC236}">
                  <a16:creationId xmlns:a16="http://schemas.microsoft.com/office/drawing/2014/main" id="{0FE9D7EE-5C69-4EDB-8158-43AA13134B3A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50">
              <a:extLst>
                <a:ext uri="{FF2B5EF4-FFF2-40B4-BE49-F238E27FC236}">
                  <a16:creationId xmlns:a16="http://schemas.microsoft.com/office/drawing/2014/main" id="{0D893D4B-0DFD-4943-AB92-40285CBD47D9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51">
              <a:extLst>
                <a:ext uri="{FF2B5EF4-FFF2-40B4-BE49-F238E27FC236}">
                  <a16:creationId xmlns:a16="http://schemas.microsoft.com/office/drawing/2014/main" id="{5F0B5943-AE4D-46F9-8598-F5D9CE22800D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52">
              <a:extLst>
                <a:ext uri="{FF2B5EF4-FFF2-40B4-BE49-F238E27FC236}">
                  <a16:creationId xmlns:a16="http://schemas.microsoft.com/office/drawing/2014/main" id="{AF697027-E7C1-477F-A57B-83D83828E478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53">
              <a:extLst>
                <a:ext uri="{FF2B5EF4-FFF2-40B4-BE49-F238E27FC236}">
                  <a16:creationId xmlns:a16="http://schemas.microsoft.com/office/drawing/2014/main" id="{F64B97D4-9C0D-459F-A4D6-92831C0295F7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54">
              <a:extLst>
                <a:ext uri="{FF2B5EF4-FFF2-40B4-BE49-F238E27FC236}">
                  <a16:creationId xmlns:a16="http://schemas.microsoft.com/office/drawing/2014/main" id="{0DB906EE-EE5F-4D08-8685-18E2AE2D147C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55">
              <a:extLst>
                <a:ext uri="{FF2B5EF4-FFF2-40B4-BE49-F238E27FC236}">
                  <a16:creationId xmlns:a16="http://schemas.microsoft.com/office/drawing/2014/main" id="{C5CA997E-ED4E-488A-B225-D2437B27478F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56">
              <a:extLst>
                <a:ext uri="{FF2B5EF4-FFF2-40B4-BE49-F238E27FC236}">
                  <a16:creationId xmlns:a16="http://schemas.microsoft.com/office/drawing/2014/main" id="{0271506E-7D41-40EA-8460-E6A3C35F7666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57">
              <a:extLst>
                <a:ext uri="{FF2B5EF4-FFF2-40B4-BE49-F238E27FC236}">
                  <a16:creationId xmlns:a16="http://schemas.microsoft.com/office/drawing/2014/main" id="{7154EFD8-2089-464E-994E-3013651E43D2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58">
              <a:extLst>
                <a:ext uri="{FF2B5EF4-FFF2-40B4-BE49-F238E27FC236}">
                  <a16:creationId xmlns:a16="http://schemas.microsoft.com/office/drawing/2014/main" id="{C596CC82-883B-4AD6-8DCB-E158EE2C1E68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59">
              <a:extLst>
                <a:ext uri="{FF2B5EF4-FFF2-40B4-BE49-F238E27FC236}">
                  <a16:creationId xmlns:a16="http://schemas.microsoft.com/office/drawing/2014/main" id="{5F37018C-C161-4D48-A311-8A1B037B2FFA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60">
              <a:extLst>
                <a:ext uri="{FF2B5EF4-FFF2-40B4-BE49-F238E27FC236}">
                  <a16:creationId xmlns:a16="http://schemas.microsoft.com/office/drawing/2014/main" id="{65200886-C3AD-4CF3-BA27-26C65B198746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61">
              <a:extLst>
                <a:ext uri="{FF2B5EF4-FFF2-40B4-BE49-F238E27FC236}">
                  <a16:creationId xmlns:a16="http://schemas.microsoft.com/office/drawing/2014/main" id="{13825933-E7B9-4D60-8A29-4146D4FDCAD1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62">
              <a:extLst>
                <a:ext uri="{FF2B5EF4-FFF2-40B4-BE49-F238E27FC236}">
                  <a16:creationId xmlns:a16="http://schemas.microsoft.com/office/drawing/2014/main" id="{35616DCE-4BB2-48B8-AE92-72ADAD25E3F9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63">
              <a:extLst>
                <a:ext uri="{FF2B5EF4-FFF2-40B4-BE49-F238E27FC236}">
                  <a16:creationId xmlns:a16="http://schemas.microsoft.com/office/drawing/2014/main" id="{407A4CBF-7D58-4D79-908E-E3D97DFA780D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64">
              <a:extLst>
                <a:ext uri="{FF2B5EF4-FFF2-40B4-BE49-F238E27FC236}">
                  <a16:creationId xmlns:a16="http://schemas.microsoft.com/office/drawing/2014/main" id="{445E9A6E-458B-4864-876A-7057A90D10AB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65">
              <a:extLst>
                <a:ext uri="{FF2B5EF4-FFF2-40B4-BE49-F238E27FC236}">
                  <a16:creationId xmlns:a16="http://schemas.microsoft.com/office/drawing/2014/main" id="{90318374-B6F6-44EE-9BDF-4E60F73AD4BA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66">
              <a:extLst>
                <a:ext uri="{FF2B5EF4-FFF2-40B4-BE49-F238E27FC236}">
                  <a16:creationId xmlns:a16="http://schemas.microsoft.com/office/drawing/2014/main" id="{1A23604F-68A5-441B-BE9E-EA1B97C7D732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67">
              <a:extLst>
                <a:ext uri="{FF2B5EF4-FFF2-40B4-BE49-F238E27FC236}">
                  <a16:creationId xmlns:a16="http://schemas.microsoft.com/office/drawing/2014/main" id="{5D54370E-6C32-4CA7-A079-6417624328C2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68">
              <a:extLst>
                <a:ext uri="{FF2B5EF4-FFF2-40B4-BE49-F238E27FC236}">
                  <a16:creationId xmlns:a16="http://schemas.microsoft.com/office/drawing/2014/main" id="{00E7BE8D-EAEF-4ECD-B9A2-64B156B6B211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69">
              <a:extLst>
                <a:ext uri="{FF2B5EF4-FFF2-40B4-BE49-F238E27FC236}">
                  <a16:creationId xmlns:a16="http://schemas.microsoft.com/office/drawing/2014/main" id="{8AACE6F7-528F-41A8-B023-A721C06B6062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3" name="CompHeader">
            <a:extLst>
              <a:ext uri="{FF2B5EF4-FFF2-40B4-BE49-F238E27FC236}">
                <a16:creationId xmlns:a16="http://schemas.microsoft.com/office/drawing/2014/main" id="{0EC6BE90-B388-4A88-9B5B-E0FC40198EC0}"/>
              </a:ext>
            </a:extLst>
          </p:cNvPr>
          <p:cNvSpPr txBox="1"/>
          <p:nvPr/>
        </p:nvSpPr>
        <p:spPr>
          <a:xfrm>
            <a:off x="14801852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14" name="Num1">
            <a:extLst>
              <a:ext uri="{FF2B5EF4-FFF2-40B4-BE49-F238E27FC236}">
                <a16:creationId xmlns:a16="http://schemas.microsoft.com/office/drawing/2014/main" id="{E6836D31-37BE-4F7C-ABD6-DB65725A5332}"/>
              </a:ext>
            </a:extLst>
          </p:cNvPr>
          <p:cNvSpPr/>
          <p:nvPr/>
        </p:nvSpPr>
        <p:spPr>
          <a:xfrm>
            <a:off x="14823439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15" name="Item1">
            <a:extLst>
              <a:ext uri="{FF2B5EF4-FFF2-40B4-BE49-F238E27FC236}">
                <a16:creationId xmlns:a16="http://schemas.microsoft.com/office/drawing/2014/main" id="{29697A6D-13DE-4DA6-909E-8D02DF0AB666}"/>
              </a:ext>
            </a:extLst>
          </p:cNvPr>
          <p:cNvSpPr txBox="1"/>
          <p:nvPr/>
        </p:nvSpPr>
        <p:spPr>
          <a:xfrm>
            <a:off x="15576550" y="5639207"/>
            <a:ext cx="370840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Ежедневник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SMARTI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16" name="Num2">
            <a:extLst>
              <a:ext uri="{FF2B5EF4-FFF2-40B4-BE49-F238E27FC236}">
                <a16:creationId xmlns:a16="http://schemas.microsoft.com/office/drawing/2014/main" id="{DAA939BC-5C0A-42FF-BA26-71A262422B9D}"/>
              </a:ext>
            </a:extLst>
          </p:cNvPr>
          <p:cNvSpPr/>
          <p:nvPr/>
        </p:nvSpPr>
        <p:spPr>
          <a:xfrm>
            <a:off x="14823439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17" name="Item2">
            <a:extLst>
              <a:ext uri="{FF2B5EF4-FFF2-40B4-BE49-F238E27FC236}">
                <a16:creationId xmlns:a16="http://schemas.microsoft.com/office/drawing/2014/main" id="{016BCCA2-40A5-4FA2-822C-0EB00309A8E0}"/>
              </a:ext>
            </a:extLst>
          </p:cNvPr>
          <p:cNvSpPr txBox="1"/>
          <p:nvPr/>
        </p:nvSpPr>
        <p:spPr>
          <a:xfrm>
            <a:off x="15576550" y="6375807"/>
            <a:ext cx="116363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Ручка</a:t>
            </a:r>
          </a:p>
        </p:txBody>
      </p:sp>
      <p:sp>
        <p:nvSpPr>
          <p:cNvPr id="118" name="Num3">
            <a:extLst>
              <a:ext uri="{FF2B5EF4-FFF2-40B4-BE49-F238E27FC236}">
                <a16:creationId xmlns:a16="http://schemas.microsoft.com/office/drawing/2014/main" id="{5BCE2A27-8D59-41B1-AB66-4FC07998A293}"/>
              </a:ext>
            </a:extLst>
          </p:cNvPr>
          <p:cNvSpPr/>
          <p:nvPr/>
        </p:nvSpPr>
        <p:spPr>
          <a:xfrm>
            <a:off x="14823439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19" name="Item3">
            <a:extLst>
              <a:ext uri="{FF2B5EF4-FFF2-40B4-BE49-F238E27FC236}">
                <a16:creationId xmlns:a16="http://schemas.microsoft.com/office/drawing/2014/main" id="{4B8C8BB1-FF9F-49A8-9FAA-0712D12DEB17}"/>
              </a:ext>
            </a:extLst>
          </p:cNvPr>
          <p:cNvSpPr txBox="1"/>
          <p:nvPr/>
        </p:nvSpPr>
        <p:spPr>
          <a:xfrm>
            <a:off x="15576550" y="7118756"/>
            <a:ext cx="78374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Кружка FUN2 с цветным силиконовым дном</a:t>
            </a:r>
          </a:p>
        </p:txBody>
      </p:sp>
      <p:sp>
        <p:nvSpPr>
          <p:cNvPr id="120" name="Num4">
            <a:extLst>
              <a:ext uri="{FF2B5EF4-FFF2-40B4-BE49-F238E27FC236}">
                <a16:creationId xmlns:a16="http://schemas.microsoft.com/office/drawing/2014/main" id="{19B84629-C051-4E97-BDD7-5264C18A36FE}"/>
              </a:ext>
            </a:extLst>
          </p:cNvPr>
          <p:cNvSpPr/>
          <p:nvPr/>
        </p:nvSpPr>
        <p:spPr>
          <a:xfrm>
            <a:off x="14823439" y="77990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4</a:t>
            </a:r>
          </a:p>
        </p:txBody>
      </p:sp>
      <p:sp>
        <p:nvSpPr>
          <p:cNvPr id="121" name="Item4">
            <a:extLst>
              <a:ext uri="{FF2B5EF4-FFF2-40B4-BE49-F238E27FC236}">
                <a16:creationId xmlns:a16="http://schemas.microsoft.com/office/drawing/2014/main" id="{FD151B1E-1A03-4761-A68D-FBC3A9FF86CA}"/>
              </a:ext>
            </a:extLst>
          </p:cNvPr>
          <p:cNvSpPr txBox="1"/>
          <p:nvPr/>
        </p:nvSpPr>
        <p:spPr>
          <a:xfrm>
            <a:off x="15576552" y="7855356"/>
            <a:ext cx="342106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Бумажная стружка</a:t>
            </a:r>
          </a:p>
        </p:txBody>
      </p:sp>
      <p:sp>
        <p:nvSpPr>
          <p:cNvPr id="122" name="Num5">
            <a:extLst>
              <a:ext uri="{FF2B5EF4-FFF2-40B4-BE49-F238E27FC236}">
                <a16:creationId xmlns:a16="http://schemas.microsoft.com/office/drawing/2014/main" id="{5FA334DB-C2E0-44EC-8A36-5036E57D87DE}"/>
              </a:ext>
            </a:extLst>
          </p:cNvPr>
          <p:cNvSpPr/>
          <p:nvPr/>
        </p:nvSpPr>
        <p:spPr>
          <a:xfrm>
            <a:off x="14823439" y="85356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FF7300"/>
              </a:gs>
              <a:gs pos="100000">
                <a:srgbClr val="FFCC00"/>
              </a:gs>
            </a:gsLst>
            <a:lin ang="1596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5</a:t>
            </a:r>
          </a:p>
        </p:txBody>
      </p:sp>
      <p:sp>
        <p:nvSpPr>
          <p:cNvPr id="123" name="Item5">
            <a:extLst>
              <a:ext uri="{FF2B5EF4-FFF2-40B4-BE49-F238E27FC236}">
                <a16:creationId xmlns:a16="http://schemas.microsoft.com/office/drawing/2014/main" id="{61974623-F3E9-4A94-93AE-3903D5E0DC8A}"/>
              </a:ext>
            </a:extLst>
          </p:cNvPr>
          <p:cNvSpPr txBox="1"/>
          <p:nvPr/>
        </p:nvSpPr>
        <p:spPr>
          <a:xfrm>
            <a:off x="15576550" y="8591956"/>
            <a:ext cx="247015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Коробка </a:t>
            </a:r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BOX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24" name="ColorsHeader">
            <a:extLst>
              <a:ext uri="{FF2B5EF4-FFF2-40B4-BE49-F238E27FC236}">
                <a16:creationId xmlns:a16="http://schemas.microsoft.com/office/drawing/2014/main" id="{87C70327-52B6-4442-A5DD-4CC023C6458C}"/>
              </a:ext>
            </a:extLst>
          </p:cNvPr>
          <p:cNvSpPr txBox="1"/>
          <p:nvPr/>
        </p:nvSpPr>
        <p:spPr>
          <a:xfrm>
            <a:off x="14814550" y="10069982"/>
            <a:ext cx="1361440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1</a:t>
            </a:r>
          </a:p>
        </p:txBody>
      </p:sp>
      <p:sp>
        <p:nvSpPr>
          <p:cNvPr id="125" name="ThumbBox0">
            <a:extLst>
              <a:ext uri="{FF2B5EF4-FFF2-40B4-BE49-F238E27FC236}">
                <a16:creationId xmlns:a16="http://schemas.microsoft.com/office/drawing/2014/main" id="{B40A7E99-580A-4600-B817-B0EFA3A26ADE}"/>
              </a:ext>
            </a:extLst>
          </p:cNvPr>
          <p:cNvSpPr/>
          <p:nvPr/>
        </p:nvSpPr>
        <p:spPr>
          <a:xfrm>
            <a:off x="14824711" y="106184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Рисунок 27">
            <a:hlinkClick r:id="rId7" tooltip="серый"/>
            <a:extLst>
              <a:ext uri="{FF2B5EF4-FFF2-40B4-BE49-F238E27FC236}">
                <a16:creationId xmlns:a16="http://schemas.microsoft.com/office/drawing/2014/main" id="{78CD5602-B7CC-4D54-A73C-57C0B2F49A6B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5511" y="10669270"/>
            <a:ext cx="1778000" cy="1778000"/>
          </a:xfrm>
          <a:prstGeom prst="rect">
            <a:avLst/>
          </a:prstGeom>
        </p:spPr>
      </p:pic>
      <p:sp>
        <p:nvSpPr>
          <p:cNvPr id="29" name="Овал 28">
            <a:extLst>
              <a:ext uri="{FF2B5EF4-FFF2-40B4-BE49-F238E27FC236}">
                <a16:creationId xmlns:a16="http://schemas.microsoft.com/office/drawing/2014/main" id="{BFA4D6C0-AE3F-4C5E-9614-E26C6C1408EA}"/>
              </a:ext>
            </a:extLst>
          </p:cNvPr>
          <p:cNvSpPr>
            <a:spLocks/>
          </p:cNvSpPr>
          <p:nvPr/>
        </p:nvSpPr>
        <p:spPr>
          <a:xfrm>
            <a:off x="16957039" y="10871200"/>
            <a:ext cx="355600" cy="35560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ColorName0">
            <a:hlinkClick r:id="rId7"/>
            <a:extLst>
              <a:ext uri="{FF2B5EF4-FFF2-40B4-BE49-F238E27FC236}">
                <a16:creationId xmlns:a16="http://schemas.microsoft.com/office/drawing/2014/main" id="{5AF8D9D8-CB5C-4178-B9B2-AF5F73E40B6E}"/>
              </a:ext>
            </a:extLst>
          </p:cNvPr>
          <p:cNvSpPr txBox="1"/>
          <p:nvPr/>
        </p:nvSpPr>
        <p:spPr>
          <a:xfrm>
            <a:off x="16951961" y="11378819"/>
            <a:ext cx="1211263" cy="3911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серый</a:t>
            </a:r>
          </a:p>
        </p:txBody>
      </p:sp>
      <p:sp>
        <p:nvSpPr>
          <p:cNvPr id="127" name="ColorArticle0">
            <a:hlinkClick r:id="rId7"/>
            <a:extLst>
              <a:ext uri="{FF2B5EF4-FFF2-40B4-BE49-F238E27FC236}">
                <a16:creationId xmlns:a16="http://schemas.microsoft.com/office/drawing/2014/main" id="{FA03EBE8-6CBE-4F3D-ACED-3E567A71C286}"/>
              </a:ext>
            </a:extLst>
          </p:cNvPr>
          <p:cNvSpPr txBox="1"/>
          <p:nvPr/>
        </p:nvSpPr>
        <p:spPr>
          <a:xfrm>
            <a:off x="16958311" y="11804269"/>
            <a:ext cx="1123950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39514/30</a:t>
            </a:r>
          </a:p>
        </p:txBody>
      </p:sp>
      <p:pic>
        <p:nvPicPr>
          <p:cNvPr id="129" name="Logo">
            <a:extLst>
              <a:ext uri="{FF2B5EF4-FFF2-40B4-BE49-F238E27FC236}">
                <a16:creationId xmlns:a16="http://schemas.microsoft.com/office/drawing/2014/main" id="{2A095CCC-3578-4550-9A47-CE3FAD9268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842489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4363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_spor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hoto_p3">
            <a:extLst>
              <a:ext uri="{FF2B5EF4-FFF2-40B4-BE49-F238E27FC236}">
                <a16:creationId xmlns:a16="http://schemas.microsoft.com/office/drawing/2014/main" id="{8CAD6A8F-6638-469B-B785-1AB5CE7B2C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6858000"/>
            <a:ext cx="6858000" cy="6858000"/>
          </a:xfrm>
          <a:prstGeom prst="rect">
            <a:avLst/>
          </a:prstGeom>
        </p:spPr>
      </p:pic>
      <p:pic>
        <p:nvPicPr>
          <p:cNvPr id="98" name="Photo_p2">
            <a:extLst>
              <a:ext uri="{FF2B5EF4-FFF2-40B4-BE49-F238E27FC236}">
                <a16:creationId xmlns:a16="http://schemas.microsoft.com/office/drawing/2014/main" id="{16F740EF-E616-4DFD-90F0-0862F56D5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0" y="0"/>
            <a:ext cx="6858000" cy="6858000"/>
          </a:xfrm>
          <a:prstGeom prst="rect">
            <a:avLst/>
          </a:prstGeom>
        </p:spPr>
      </p:pic>
      <p:pic>
        <p:nvPicPr>
          <p:cNvPr id="108" name="Photo_p1">
            <a:extLst>
              <a:ext uri="{FF2B5EF4-FFF2-40B4-BE49-F238E27FC236}">
                <a16:creationId xmlns:a16="http://schemas.microsoft.com/office/drawing/2014/main" id="{DA606C27-4551-4198-94D6-127B9FE49723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0"/>
            <a:ext cx="6858000" cy="6858000"/>
          </a:xfrm>
          <a:prstGeom prst="rect">
            <a:avLst/>
          </a:prstGeom>
        </p:spPr>
      </p:pic>
      <p:pic>
        <p:nvPicPr>
          <p:cNvPr id="21" name="BgLeft">
            <a:extLst>
              <a:ext uri="{FF2B5EF4-FFF2-40B4-BE49-F238E27FC236}">
                <a16:creationId xmlns:a16="http://schemas.microsoft.com/office/drawing/2014/main" id="{25C72BFA-800F-4F0D-8EEF-BE9D67209F1F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41000" cy="13716000"/>
          </a:xfrm>
          <a:prstGeom prst="rect">
            <a:avLst/>
          </a:prstGeom>
        </p:spPr>
      </p:pic>
      <p:sp>
        <p:nvSpPr>
          <p:cNvPr id="22" name="PerfStrip">
            <a:extLst>
              <a:ext uri="{FF2B5EF4-FFF2-40B4-BE49-F238E27FC236}">
                <a16:creationId xmlns:a16="http://schemas.microsoft.com/office/drawing/2014/main" id="{8BCC9EFB-1B32-4FE5-9CC5-C89B9A533FAC}"/>
              </a:ext>
            </a:extLst>
          </p:cNvPr>
          <p:cNvSpPr/>
          <p:nvPr/>
        </p:nvSpPr>
        <p:spPr>
          <a:xfrm>
            <a:off x="10541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24509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Kicker">
            <a:extLst>
              <a:ext uri="{FF2B5EF4-FFF2-40B4-BE49-F238E27FC236}">
                <a16:creationId xmlns:a16="http://schemas.microsoft.com/office/drawing/2014/main" id="{7FD5B6D3-CEB6-4BA4-A5AA-1E30A2BF1DEC}"/>
              </a:ext>
            </a:extLst>
          </p:cNvPr>
          <p:cNvSpPr txBox="1"/>
          <p:nvPr/>
        </p:nvSpPr>
        <p:spPr>
          <a:xfrm>
            <a:off x="980440" y="878535"/>
            <a:ext cx="361600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pc="195">
                <a:solidFill>
                  <a:srgbClr val="333440"/>
                </a:solidFill>
                <a:latin typeface="Montserrat SemiBold" panose="00000700000000000000" pitchFamily="2" charset="-52"/>
              </a:rPr>
              <a:t>ПОДАРОЧНЫЕ НАБОРЫ</a:t>
            </a:r>
          </a:p>
        </p:txBody>
      </p:sp>
      <p:sp>
        <p:nvSpPr>
          <p:cNvPr id="24" name="Title">
            <a:extLst>
              <a:ext uri="{FF2B5EF4-FFF2-40B4-BE49-F238E27FC236}">
                <a16:creationId xmlns:a16="http://schemas.microsoft.com/office/drawing/2014/main" id="{EA4E1362-AA89-4858-BC86-827951800893}"/>
              </a:ext>
            </a:extLst>
          </p:cNvPr>
          <p:cNvSpPr txBox="1"/>
          <p:nvPr/>
        </p:nvSpPr>
        <p:spPr>
          <a:xfrm>
            <a:off x="958851" y="1299261"/>
            <a:ext cx="7534275" cy="2540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7600"/>
              </a:lnSpc>
            </a:pPr>
            <a:r>
              <a:rPr lang="ru-RU" sz="7200">
                <a:gradFill flip="none" rotWithShape="1">
                  <a:gsLst>
                    <a:gs pos="0">
                      <a:srgbClr val="24509A"/>
                    </a:gs>
                    <a:gs pos="100000">
                      <a:srgbClr val="0E2147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СПОРТИВНЫЕ</a:t>
            </a:r>
          </a:p>
          <a:p>
            <a:pPr>
              <a:lnSpc>
                <a:spcPts val="7600"/>
              </a:lnSpc>
            </a:pPr>
            <a:r>
              <a:rPr lang="ru-RU" sz="7200">
                <a:gradFill flip="none" rotWithShape="1">
                  <a:gsLst>
                    <a:gs pos="0">
                      <a:srgbClr val="24509A"/>
                    </a:gs>
                    <a:gs pos="100000">
                      <a:srgbClr val="0E2147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НАБОРЫ</a:t>
            </a:r>
          </a:p>
        </p:txBody>
      </p:sp>
      <p:sp>
        <p:nvSpPr>
          <p:cNvPr id="25" name="Subtitle">
            <a:extLst>
              <a:ext uri="{FF2B5EF4-FFF2-40B4-BE49-F238E27FC236}">
                <a16:creationId xmlns:a16="http://schemas.microsoft.com/office/drawing/2014/main" id="{4C5671CC-E81B-4B24-92C2-EFE1955BE941}"/>
              </a:ext>
            </a:extLst>
          </p:cNvPr>
          <p:cNvSpPr txBox="1"/>
          <p:nvPr/>
        </p:nvSpPr>
        <p:spPr>
          <a:xfrm>
            <a:off x="971550" y="3969969"/>
            <a:ext cx="5200650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Для прогулок, тренировок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и активного отдыха.</a:t>
            </a:r>
          </a:p>
        </p:txBody>
      </p:sp>
      <p:grpSp>
        <p:nvGrpSpPr>
          <p:cNvPr id="96" name="DottedLine">
            <a:extLst>
              <a:ext uri="{FF2B5EF4-FFF2-40B4-BE49-F238E27FC236}">
                <a16:creationId xmlns:a16="http://schemas.microsoft.com/office/drawing/2014/main" id="{A3B7A82F-34C7-4FBD-9089-18130599394A}"/>
              </a:ext>
            </a:extLst>
          </p:cNvPr>
          <p:cNvGrpSpPr/>
          <p:nvPr/>
        </p:nvGrpSpPr>
        <p:grpSpPr>
          <a:xfrm>
            <a:off x="0" y="5306695"/>
            <a:ext cx="10476408" cy="21590"/>
            <a:chOff x="0" y="5306695"/>
            <a:chExt cx="10476408" cy="21590"/>
          </a:xfrm>
        </p:grpSpPr>
        <p:sp>
          <p:nvSpPr>
            <p:cNvPr id="26" name="dd0">
              <a:extLst>
                <a:ext uri="{FF2B5EF4-FFF2-40B4-BE49-F238E27FC236}">
                  <a16:creationId xmlns:a16="http://schemas.microsoft.com/office/drawing/2014/main" id="{E0E35974-B2A4-48D5-8FF2-7CE98FD8BCE6}"/>
                </a:ext>
              </a:extLst>
            </p:cNvPr>
            <p:cNvSpPr/>
            <p:nvPr/>
          </p:nvSpPr>
          <p:spPr>
            <a:xfrm>
              <a:off x="0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dd1">
              <a:extLst>
                <a:ext uri="{FF2B5EF4-FFF2-40B4-BE49-F238E27FC236}">
                  <a16:creationId xmlns:a16="http://schemas.microsoft.com/office/drawing/2014/main" id="{AF99211E-1628-483D-AF13-6FBDC62173AB}"/>
                </a:ext>
              </a:extLst>
            </p:cNvPr>
            <p:cNvSpPr/>
            <p:nvPr/>
          </p:nvSpPr>
          <p:spPr>
            <a:xfrm>
              <a:off x="151206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dd2">
              <a:extLst>
                <a:ext uri="{FF2B5EF4-FFF2-40B4-BE49-F238E27FC236}">
                  <a16:creationId xmlns:a16="http://schemas.microsoft.com/office/drawing/2014/main" id="{C41E95B3-0595-44E6-B66D-3BA700B0EEB9}"/>
                </a:ext>
              </a:extLst>
            </p:cNvPr>
            <p:cNvSpPr/>
            <p:nvPr/>
          </p:nvSpPr>
          <p:spPr>
            <a:xfrm>
              <a:off x="302412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dd3">
              <a:extLst>
                <a:ext uri="{FF2B5EF4-FFF2-40B4-BE49-F238E27FC236}">
                  <a16:creationId xmlns:a16="http://schemas.microsoft.com/office/drawing/2014/main" id="{FDE3C461-5AD2-4AAE-B4A3-932957094637}"/>
                </a:ext>
              </a:extLst>
            </p:cNvPr>
            <p:cNvSpPr/>
            <p:nvPr/>
          </p:nvSpPr>
          <p:spPr>
            <a:xfrm>
              <a:off x="453619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dd4">
              <a:extLst>
                <a:ext uri="{FF2B5EF4-FFF2-40B4-BE49-F238E27FC236}">
                  <a16:creationId xmlns:a16="http://schemas.microsoft.com/office/drawing/2014/main" id="{E9D55017-0508-4A60-B97E-76AFDD68445E}"/>
                </a:ext>
              </a:extLst>
            </p:cNvPr>
            <p:cNvSpPr/>
            <p:nvPr/>
          </p:nvSpPr>
          <p:spPr>
            <a:xfrm>
              <a:off x="604825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dd5">
              <a:extLst>
                <a:ext uri="{FF2B5EF4-FFF2-40B4-BE49-F238E27FC236}">
                  <a16:creationId xmlns:a16="http://schemas.microsoft.com/office/drawing/2014/main" id="{76257D9A-303A-45BD-8681-14E5346C100C}"/>
                </a:ext>
              </a:extLst>
            </p:cNvPr>
            <p:cNvSpPr/>
            <p:nvPr/>
          </p:nvSpPr>
          <p:spPr>
            <a:xfrm>
              <a:off x="756031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dd6">
              <a:extLst>
                <a:ext uri="{FF2B5EF4-FFF2-40B4-BE49-F238E27FC236}">
                  <a16:creationId xmlns:a16="http://schemas.microsoft.com/office/drawing/2014/main" id="{10D8D85A-3107-41C8-9902-582E6DF7F6C5}"/>
                </a:ext>
              </a:extLst>
            </p:cNvPr>
            <p:cNvSpPr/>
            <p:nvPr/>
          </p:nvSpPr>
          <p:spPr>
            <a:xfrm>
              <a:off x="907237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dd7">
              <a:extLst>
                <a:ext uri="{FF2B5EF4-FFF2-40B4-BE49-F238E27FC236}">
                  <a16:creationId xmlns:a16="http://schemas.microsoft.com/office/drawing/2014/main" id="{D44D84A2-E887-417A-B5C7-75D74DD3DF86}"/>
                </a:ext>
              </a:extLst>
            </p:cNvPr>
            <p:cNvSpPr/>
            <p:nvPr/>
          </p:nvSpPr>
          <p:spPr>
            <a:xfrm>
              <a:off x="1058443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dd8">
              <a:extLst>
                <a:ext uri="{FF2B5EF4-FFF2-40B4-BE49-F238E27FC236}">
                  <a16:creationId xmlns:a16="http://schemas.microsoft.com/office/drawing/2014/main" id="{63664C76-55AF-4357-B029-7B0B229B410C}"/>
                </a:ext>
              </a:extLst>
            </p:cNvPr>
            <p:cNvSpPr/>
            <p:nvPr/>
          </p:nvSpPr>
          <p:spPr>
            <a:xfrm>
              <a:off x="1209650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dd9">
              <a:extLst>
                <a:ext uri="{FF2B5EF4-FFF2-40B4-BE49-F238E27FC236}">
                  <a16:creationId xmlns:a16="http://schemas.microsoft.com/office/drawing/2014/main" id="{3FCB66BB-21C4-4166-842A-30847C929ACB}"/>
                </a:ext>
              </a:extLst>
            </p:cNvPr>
            <p:cNvSpPr/>
            <p:nvPr/>
          </p:nvSpPr>
          <p:spPr>
            <a:xfrm>
              <a:off x="1360856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dd10">
              <a:extLst>
                <a:ext uri="{FF2B5EF4-FFF2-40B4-BE49-F238E27FC236}">
                  <a16:creationId xmlns:a16="http://schemas.microsoft.com/office/drawing/2014/main" id="{BA2CDD6E-01E6-4790-8B24-E0B0370990E0}"/>
                </a:ext>
              </a:extLst>
            </p:cNvPr>
            <p:cNvSpPr/>
            <p:nvPr/>
          </p:nvSpPr>
          <p:spPr>
            <a:xfrm>
              <a:off x="1512062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dd11">
              <a:extLst>
                <a:ext uri="{FF2B5EF4-FFF2-40B4-BE49-F238E27FC236}">
                  <a16:creationId xmlns:a16="http://schemas.microsoft.com/office/drawing/2014/main" id="{511BF072-5ED3-43A8-AA12-3FFE680FB079}"/>
                </a:ext>
              </a:extLst>
            </p:cNvPr>
            <p:cNvSpPr/>
            <p:nvPr/>
          </p:nvSpPr>
          <p:spPr>
            <a:xfrm>
              <a:off x="1663268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dd12">
              <a:extLst>
                <a:ext uri="{FF2B5EF4-FFF2-40B4-BE49-F238E27FC236}">
                  <a16:creationId xmlns:a16="http://schemas.microsoft.com/office/drawing/2014/main" id="{DE78746E-4D05-43E7-93DF-F7F7AD68C922}"/>
                </a:ext>
              </a:extLst>
            </p:cNvPr>
            <p:cNvSpPr/>
            <p:nvPr/>
          </p:nvSpPr>
          <p:spPr>
            <a:xfrm>
              <a:off x="1814474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dd13">
              <a:extLst>
                <a:ext uri="{FF2B5EF4-FFF2-40B4-BE49-F238E27FC236}">
                  <a16:creationId xmlns:a16="http://schemas.microsoft.com/office/drawing/2014/main" id="{91AA8FF3-CAB6-4431-8ADD-BBF6BF591444}"/>
                </a:ext>
              </a:extLst>
            </p:cNvPr>
            <p:cNvSpPr/>
            <p:nvPr/>
          </p:nvSpPr>
          <p:spPr>
            <a:xfrm>
              <a:off x="1965681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dd14">
              <a:extLst>
                <a:ext uri="{FF2B5EF4-FFF2-40B4-BE49-F238E27FC236}">
                  <a16:creationId xmlns:a16="http://schemas.microsoft.com/office/drawing/2014/main" id="{55752FA5-97C3-4953-936C-9BC9D2002E93}"/>
                </a:ext>
              </a:extLst>
            </p:cNvPr>
            <p:cNvSpPr/>
            <p:nvPr/>
          </p:nvSpPr>
          <p:spPr>
            <a:xfrm>
              <a:off x="2116887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dd15">
              <a:extLst>
                <a:ext uri="{FF2B5EF4-FFF2-40B4-BE49-F238E27FC236}">
                  <a16:creationId xmlns:a16="http://schemas.microsoft.com/office/drawing/2014/main" id="{298904AC-2F88-4946-8E4A-2E138957C508}"/>
                </a:ext>
              </a:extLst>
            </p:cNvPr>
            <p:cNvSpPr/>
            <p:nvPr/>
          </p:nvSpPr>
          <p:spPr>
            <a:xfrm>
              <a:off x="2268093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16">
              <a:extLst>
                <a:ext uri="{FF2B5EF4-FFF2-40B4-BE49-F238E27FC236}">
                  <a16:creationId xmlns:a16="http://schemas.microsoft.com/office/drawing/2014/main" id="{610EA4E1-7F8D-468F-8EC9-39CCAF4FBBD4}"/>
                </a:ext>
              </a:extLst>
            </p:cNvPr>
            <p:cNvSpPr/>
            <p:nvPr/>
          </p:nvSpPr>
          <p:spPr>
            <a:xfrm>
              <a:off x="2419299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17">
              <a:extLst>
                <a:ext uri="{FF2B5EF4-FFF2-40B4-BE49-F238E27FC236}">
                  <a16:creationId xmlns:a16="http://schemas.microsoft.com/office/drawing/2014/main" id="{F8918848-CD04-476E-BA09-54DC0A887E5F}"/>
                </a:ext>
              </a:extLst>
            </p:cNvPr>
            <p:cNvSpPr/>
            <p:nvPr/>
          </p:nvSpPr>
          <p:spPr>
            <a:xfrm>
              <a:off x="2570505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dd18">
              <a:extLst>
                <a:ext uri="{FF2B5EF4-FFF2-40B4-BE49-F238E27FC236}">
                  <a16:creationId xmlns:a16="http://schemas.microsoft.com/office/drawing/2014/main" id="{F450365C-329B-42C2-A5D4-C322D645B9E2}"/>
                </a:ext>
              </a:extLst>
            </p:cNvPr>
            <p:cNvSpPr/>
            <p:nvPr/>
          </p:nvSpPr>
          <p:spPr>
            <a:xfrm>
              <a:off x="2721712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19">
              <a:extLst>
                <a:ext uri="{FF2B5EF4-FFF2-40B4-BE49-F238E27FC236}">
                  <a16:creationId xmlns:a16="http://schemas.microsoft.com/office/drawing/2014/main" id="{A582E6FE-6C32-4A74-9562-D602EFE64F3D}"/>
                </a:ext>
              </a:extLst>
            </p:cNvPr>
            <p:cNvSpPr/>
            <p:nvPr/>
          </p:nvSpPr>
          <p:spPr>
            <a:xfrm>
              <a:off x="2872918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20">
              <a:extLst>
                <a:ext uri="{FF2B5EF4-FFF2-40B4-BE49-F238E27FC236}">
                  <a16:creationId xmlns:a16="http://schemas.microsoft.com/office/drawing/2014/main" id="{8F75663C-E598-47C7-8D0D-D2B28B75187E}"/>
                </a:ext>
              </a:extLst>
            </p:cNvPr>
            <p:cNvSpPr/>
            <p:nvPr/>
          </p:nvSpPr>
          <p:spPr>
            <a:xfrm>
              <a:off x="3024124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21">
              <a:extLst>
                <a:ext uri="{FF2B5EF4-FFF2-40B4-BE49-F238E27FC236}">
                  <a16:creationId xmlns:a16="http://schemas.microsoft.com/office/drawing/2014/main" id="{EE8D531D-E647-48B3-A160-526D9720BE0B}"/>
                </a:ext>
              </a:extLst>
            </p:cNvPr>
            <p:cNvSpPr/>
            <p:nvPr/>
          </p:nvSpPr>
          <p:spPr>
            <a:xfrm>
              <a:off x="3175330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22">
              <a:extLst>
                <a:ext uri="{FF2B5EF4-FFF2-40B4-BE49-F238E27FC236}">
                  <a16:creationId xmlns:a16="http://schemas.microsoft.com/office/drawing/2014/main" id="{248783BF-4A4A-4A22-82F1-A5E3BA0B93FC}"/>
                </a:ext>
              </a:extLst>
            </p:cNvPr>
            <p:cNvSpPr/>
            <p:nvPr/>
          </p:nvSpPr>
          <p:spPr>
            <a:xfrm>
              <a:off x="3326536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23">
              <a:extLst>
                <a:ext uri="{FF2B5EF4-FFF2-40B4-BE49-F238E27FC236}">
                  <a16:creationId xmlns:a16="http://schemas.microsoft.com/office/drawing/2014/main" id="{6553B74D-AE18-4972-A1FC-3964D378DC46}"/>
                </a:ext>
              </a:extLst>
            </p:cNvPr>
            <p:cNvSpPr/>
            <p:nvPr/>
          </p:nvSpPr>
          <p:spPr>
            <a:xfrm>
              <a:off x="3477743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24">
              <a:extLst>
                <a:ext uri="{FF2B5EF4-FFF2-40B4-BE49-F238E27FC236}">
                  <a16:creationId xmlns:a16="http://schemas.microsoft.com/office/drawing/2014/main" id="{BE454E40-5778-49A9-84B1-8896256BE543}"/>
                </a:ext>
              </a:extLst>
            </p:cNvPr>
            <p:cNvSpPr/>
            <p:nvPr/>
          </p:nvSpPr>
          <p:spPr>
            <a:xfrm>
              <a:off x="3628949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25">
              <a:extLst>
                <a:ext uri="{FF2B5EF4-FFF2-40B4-BE49-F238E27FC236}">
                  <a16:creationId xmlns:a16="http://schemas.microsoft.com/office/drawing/2014/main" id="{758026E8-856B-4DA1-AC2F-DA4C5795BB97}"/>
                </a:ext>
              </a:extLst>
            </p:cNvPr>
            <p:cNvSpPr/>
            <p:nvPr/>
          </p:nvSpPr>
          <p:spPr>
            <a:xfrm>
              <a:off x="3780155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26">
              <a:extLst>
                <a:ext uri="{FF2B5EF4-FFF2-40B4-BE49-F238E27FC236}">
                  <a16:creationId xmlns:a16="http://schemas.microsoft.com/office/drawing/2014/main" id="{C0617383-8B01-4DF0-80E2-5E633004B08D}"/>
                </a:ext>
              </a:extLst>
            </p:cNvPr>
            <p:cNvSpPr/>
            <p:nvPr/>
          </p:nvSpPr>
          <p:spPr>
            <a:xfrm>
              <a:off x="3931361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27">
              <a:extLst>
                <a:ext uri="{FF2B5EF4-FFF2-40B4-BE49-F238E27FC236}">
                  <a16:creationId xmlns:a16="http://schemas.microsoft.com/office/drawing/2014/main" id="{0C8C713C-F1CA-4FA5-8637-7CAE0C0DE72A}"/>
                </a:ext>
              </a:extLst>
            </p:cNvPr>
            <p:cNvSpPr/>
            <p:nvPr/>
          </p:nvSpPr>
          <p:spPr>
            <a:xfrm>
              <a:off x="4082567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28">
              <a:extLst>
                <a:ext uri="{FF2B5EF4-FFF2-40B4-BE49-F238E27FC236}">
                  <a16:creationId xmlns:a16="http://schemas.microsoft.com/office/drawing/2014/main" id="{C54E9232-9675-46C4-9F84-3219A5942213}"/>
                </a:ext>
              </a:extLst>
            </p:cNvPr>
            <p:cNvSpPr/>
            <p:nvPr/>
          </p:nvSpPr>
          <p:spPr>
            <a:xfrm>
              <a:off x="4233774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29">
              <a:extLst>
                <a:ext uri="{FF2B5EF4-FFF2-40B4-BE49-F238E27FC236}">
                  <a16:creationId xmlns:a16="http://schemas.microsoft.com/office/drawing/2014/main" id="{DA1FEEDD-FD17-45FE-985C-9BC159FCEE8F}"/>
                </a:ext>
              </a:extLst>
            </p:cNvPr>
            <p:cNvSpPr/>
            <p:nvPr/>
          </p:nvSpPr>
          <p:spPr>
            <a:xfrm>
              <a:off x="4384980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30">
              <a:extLst>
                <a:ext uri="{FF2B5EF4-FFF2-40B4-BE49-F238E27FC236}">
                  <a16:creationId xmlns:a16="http://schemas.microsoft.com/office/drawing/2014/main" id="{C5F669B3-09B0-4F7B-BD98-493014695472}"/>
                </a:ext>
              </a:extLst>
            </p:cNvPr>
            <p:cNvSpPr/>
            <p:nvPr/>
          </p:nvSpPr>
          <p:spPr>
            <a:xfrm>
              <a:off x="4536186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31">
              <a:extLst>
                <a:ext uri="{FF2B5EF4-FFF2-40B4-BE49-F238E27FC236}">
                  <a16:creationId xmlns:a16="http://schemas.microsoft.com/office/drawing/2014/main" id="{2B8F3558-5CBF-459F-8C0E-7ADBFB989C16}"/>
                </a:ext>
              </a:extLst>
            </p:cNvPr>
            <p:cNvSpPr/>
            <p:nvPr/>
          </p:nvSpPr>
          <p:spPr>
            <a:xfrm>
              <a:off x="4687392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32">
              <a:extLst>
                <a:ext uri="{FF2B5EF4-FFF2-40B4-BE49-F238E27FC236}">
                  <a16:creationId xmlns:a16="http://schemas.microsoft.com/office/drawing/2014/main" id="{6122BB70-73DE-4C96-8EDA-6E9A1176F146}"/>
                </a:ext>
              </a:extLst>
            </p:cNvPr>
            <p:cNvSpPr/>
            <p:nvPr/>
          </p:nvSpPr>
          <p:spPr>
            <a:xfrm>
              <a:off x="4838598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33">
              <a:extLst>
                <a:ext uri="{FF2B5EF4-FFF2-40B4-BE49-F238E27FC236}">
                  <a16:creationId xmlns:a16="http://schemas.microsoft.com/office/drawing/2014/main" id="{149EDBB4-D04F-4036-A436-DC4442E081A4}"/>
                </a:ext>
              </a:extLst>
            </p:cNvPr>
            <p:cNvSpPr/>
            <p:nvPr/>
          </p:nvSpPr>
          <p:spPr>
            <a:xfrm>
              <a:off x="4989805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34">
              <a:extLst>
                <a:ext uri="{FF2B5EF4-FFF2-40B4-BE49-F238E27FC236}">
                  <a16:creationId xmlns:a16="http://schemas.microsoft.com/office/drawing/2014/main" id="{4A8E1807-DF6A-45FD-B4A0-77466144B866}"/>
                </a:ext>
              </a:extLst>
            </p:cNvPr>
            <p:cNvSpPr/>
            <p:nvPr/>
          </p:nvSpPr>
          <p:spPr>
            <a:xfrm>
              <a:off x="5141011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35">
              <a:extLst>
                <a:ext uri="{FF2B5EF4-FFF2-40B4-BE49-F238E27FC236}">
                  <a16:creationId xmlns:a16="http://schemas.microsoft.com/office/drawing/2014/main" id="{4E554FF5-B304-4C64-A773-D4321CCDCC0C}"/>
                </a:ext>
              </a:extLst>
            </p:cNvPr>
            <p:cNvSpPr/>
            <p:nvPr/>
          </p:nvSpPr>
          <p:spPr>
            <a:xfrm>
              <a:off x="5292217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36">
              <a:extLst>
                <a:ext uri="{FF2B5EF4-FFF2-40B4-BE49-F238E27FC236}">
                  <a16:creationId xmlns:a16="http://schemas.microsoft.com/office/drawing/2014/main" id="{337A3ED3-4113-419F-B6B6-315A5C608542}"/>
                </a:ext>
              </a:extLst>
            </p:cNvPr>
            <p:cNvSpPr/>
            <p:nvPr/>
          </p:nvSpPr>
          <p:spPr>
            <a:xfrm>
              <a:off x="5443423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37">
              <a:extLst>
                <a:ext uri="{FF2B5EF4-FFF2-40B4-BE49-F238E27FC236}">
                  <a16:creationId xmlns:a16="http://schemas.microsoft.com/office/drawing/2014/main" id="{BE1FFA9D-3956-4D37-BDCA-4E48F5191E24}"/>
                </a:ext>
              </a:extLst>
            </p:cNvPr>
            <p:cNvSpPr/>
            <p:nvPr/>
          </p:nvSpPr>
          <p:spPr>
            <a:xfrm>
              <a:off x="5594629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38">
              <a:extLst>
                <a:ext uri="{FF2B5EF4-FFF2-40B4-BE49-F238E27FC236}">
                  <a16:creationId xmlns:a16="http://schemas.microsoft.com/office/drawing/2014/main" id="{90F7C548-9110-4CBC-8E3F-E0A7C6DAA3D3}"/>
                </a:ext>
              </a:extLst>
            </p:cNvPr>
            <p:cNvSpPr/>
            <p:nvPr/>
          </p:nvSpPr>
          <p:spPr>
            <a:xfrm>
              <a:off x="5745836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39">
              <a:extLst>
                <a:ext uri="{FF2B5EF4-FFF2-40B4-BE49-F238E27FC236}">
                  <a16:creationId xmlns:a16="http://schemas.microsoft.com/office/drawing/2014/main" id="{080E4B96-6DF6-4781-A0D6-3C3B9E358B9A}"/>
                </a:ext>
              </a:extLst>
            </p:cNvPr>
            <p:cNvSpPr/>
            <p:nvPr/>
          </p:nvSpPr>
          <p:spPr>
            <a:xfrm>
              <a:off x="5897042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40">
              <a:extLst>
                <a:ext uri="{FF2B5EF4-FFF2-40B4-BE49-F238E27FC236}">
                  <a16:creationId xmlns:a16="http://schemas.microsoft.com/office/drawing/2014/main" id="{BA9EFB33-93B5-4FB1-B0FB-336E4172C1B8}"/>
                </a:ext>
              </a:extLst>
            </p:cNvPr>
            <p:cNvSpPr/>
            <p:nvPr/>
          </p:nvSpPr>
          <p:spPr>
            <a:xfrm>
              <a:off x="6048248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41">
              <a:extLst>
                <a:ext uri="{FF2B5EF4-FFF2-40B4-BE49-F238E27FC236}">
                  <a16:creationId xmlns:a16="http://schemas.microsoft.com/office/drawing/2014/main" id="{8AAB9AE4-9D1D-4A46-806C-960C41C473E4}"/>
                </a:ext>
              </a:extLst>
            </p:cNvPr>
            <p:cNvSpPr/>
            <p:nvPr/>
          </p:nvSpPr>
          <p:spPr>
            <a:xfrm>
              <a:off x="6199454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42">
              <a:extLst>
                <a:ext uri="{FF2B5EF4-FFF2-40B4-BE49-F238E27FC236}">
                  <a16:creationId xmlns:a16="http://schemas.microsoft.com/office/drawing/2014/main" id="{469400FA-F39F-4B51-A090-9CAE0C48C446}"/>
                </a:ext>
              </a:extLst>
            </p:cNvPr>
            <p:cNvSpPr/>
            <p:nvPr/>
          </p:nvSpPr>
          <p:spPr>
            <a:xfrm>
              <a:off x="6350660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43">
              <a:extLst>
                <a:ext uri="{FF2B5EF4-FFF2-40B4-BE49-F238E27FC236}">
                  <a16:creationId xmlns:a16="http://schemas.microsoft.com/office/drawing/2014/main" id="{3C6FDBE3-74B9-40F8-A67E-4E91A3A55035}"/>
                </a:ext>
              </a:extLst>
            </p:cNvPr>
            <p:cNvSpPr/>
            <p:nvPr/>
          </p:nvSpPr>
          <p:spPr>
            <a:xfrm>
              <a:off x="6501867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44">
              <a:extLst>
                <a:ext uri="{FF2B5EF4-FFF2-40B4-BE49-F238E27FC236}">
                  <a16:creationId xmlns:a16="http://schemas.microsoft.com/office/drawing/2014/main" id="{F98BADF9-301F-423A-AFAD-0E6117F8EF3F}"/>
                </a:ext>
              </a:extLst>
            </p:cNvPr>
            <p:cNvSpPr/>
            <p:nvPr/>
          </p:nvSpPr>
          <p:spPr>
            <a:xfrm>
              <a:off x="6653073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45">
              <a:extLst>
                <a:ext uri="{FF2B5EF4-FFF2-40B4-BE49-F238E27FC236}">
                  <a16:creationId xmlns:a16="http://schemas.microsoft.com/office/drawing/2014/main" id="{3ECBE9AB-6897-42FF-B7E7-146D503E0814}"/>
                </a:ext>
              </a:extLst>
            </p:cNvPr>
            <p:cNvSpPr/>
            <p:nvPr/>
          </p:nvSpPr>
          <p:spPr>
            <a:xfrm>
              <a:off x="6804279" y="53066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46">
              <a:extLst>
                <a:ext uri="{FF2B5EF4-FFF2-40B4-BE49-F238E27FC236}">
                  <a16:creationId xmlns:a16="http://schemas.microsoft.com/office/drawing/2014/main" id="{F982F92B-B610-4A69-8D13-EC94854D9456}"/>
                </a:ext>
              </a:extLst>
            </p:cNvPr>
            <p:cNvSpPr/>
            <p:nvPr/>
          </p:nvSpPr>
          <p:spPr>
            <a:xfrm>
              <a:off x="6955486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47">
              <a:extLst>
                <a:ext uri="{FF2B5EF4-FFF2-40B4-BE49-F238E27FC236}">
                  <a16:creationId xmlns:a16="http://schemas.microsoft.com/office/drawing/2014/main" id="{3ABFF971-A490-427E-A88B-5B2F36F71695}"/>
                </a:ext>
              </a:extLst>
            </p:cNvPr>
            <p:cNvSpPr/>
            <p:nvPr/>
          </p:nvSpPr>
          <p:spPr>
            <a:xfrm>
              <a:off x="7106691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48">
              <a:extLst>
                <a:ext uri="{FF2B5EF4-FFF2-40B4-BE49-F238E27FC236}">
                  <a16:creationId xmlns:a16="http://schemas.microsoft.com/office/drawing/2014/main" id="{CFCCF877-34F0-4888-8F4B-A50164B28456}"/>
                </a:ext>
              </a:extLst>
            </p:cNvPr>
            <p:cNvSpPr/>
            <p:nvPr/>
          </p:nvSpPr>
          <p:spPr>
            <a:xfrm>
              <a:off x="7257897" y="53066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49">
              <a:extLst>
                <a:ext uri="{FF2B5EF4-FFF2-40B4-BE49-F238E27FC236}">
                  <a16:creationId xmlns:a16="http://schemas.microsoft.com/office/drawing/2014/main" id="{450828AF-7401-4227-BEFD-C4197DE44932}"/>
                </a:ext>
              </a:extLst>
            </p:cNvPr>
            <p:cNvSpPr/>
            <p:nvPr/>
          </p:nvSpPr>
          <p:spPr>
            <a:xfrm>
              <a:off x="7409104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50">
              <a:extLst>
                <a:ext uri="{FF2B5EF4-FFF2-40B4-BE49-F238E27FC236}">
                  <a16:creationId xmlns:a16="http://schemas.microsoft.com/office/drawing/2014/main" id="{027BFF5E-3CB1-4DAE-9C0E-5272A966FFCB}"/>
                </a:ext>
              </a:extLst>
            </p:cNvPr>
            <p:cNvSpPr/>
            <p:nvPr/>
          </p:nvSpPr>
          <p:spPr>
            <a:xfrm>
              <a:off x="7560310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51">
              <a:extLst>
                <a:ext uri="{FF2B5EF4-FFF2-40B4-BE49-F238E27FC236}">
                  <a16:creationId xmlns:a16="http://schemas.microsoft.com/office/drawing/2014/main" id="{A0FE5828-15E9-4367-8251-541C91366C30}"/>
                </a:ext>
              </a:extLst>
            </p:cNvPr>
            <p:cNvSpPr/>
            <p:nvPr/>
          </p:nvSpPr>
          <p:spPr>
            <a:xfrm>
              <a:off x="7711516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52">
              <a:extLst>
                <a:ext uri="{FF2B5EF4-FFF2-40B4-BE49-F238E27FC236}">
                  <a16:creationId xmlns:a16="http://schemas.microsoft.com/office/drawing/2014/main" id="{5DE24FF8-C46D-470D-B8B8-E34749C2A539}"/>
                </a:ext>
              </a:extLst>
            </p:cNvPr>
            <p:cNvSpPr/>
            <p:nvPr/>
          </p:nvSpPr>
          <p:spPr>
            <a:xfrm>
              <a:off x="7862722" y="53066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53">
              <a:extLst>
                <a:ext uri="{FF2B5EF4-FFF2-40B4-BE49-F238E27FC236}">
                  <a16:creationId xmlns:a16="http://schemas.microsoft.com/office/drawing/2014/main" id="{6FF69798-7E40-427E-9E4B-166A1B4A25E8}"/>
                </a:ext>
              </a:extLst>
            </p:cNvPr>
            <p:cNvSpPr/>
            <p:nvPr/>
          </p:nvSpPr>
          <p:spPr>
            <a:xfrm>
              <a:off x="8013929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54">
              <a:extLst>
                <a:ext uri="{FF2B5EF4-FFF2-40B4-BE49-F238E27FC236}">
                  <a16:creationId xmlns:a16="http://schemas.microsoft.com/office/drawing/2014/main" id="{4494A342-A455-4845-AE55-1CC5FD7B9733}"/>
                </a:ext>
              </a:extLst>
            </p:cNvPr>
            <p:cNvSpPr/>
            <p:nvPr/>
          </p:nvSpPr>
          <p:spPr>
            <a:xfrm>
              <a:off x="8165135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55">
              <a:extLst>
                <a:ext uri="{FF2B5EF4-FFF2-40B4-BE49-F238E27FC236}">
                  <a16:creationId xmlns:a16="http://schemas.microsoft.com/office/drawing/2014/main" id="{5B5D20E0-10C8-4A3E-ADAF-BBB8CDC9E8F3}"/>
                </a:ext>
              </a:extLst>
            </p:cNvPr>
            <p:cNvSpPr/>
            <p:nvPr/>
          </p:nvSpPr>
          <p:spPr>
            <a:xfrm>
              <a:off x="8316341" y="53066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56">
              <a:extLst>
                <a:ext uri="{FF2B5EF4-FFF2-40B4-BE49-F238E27FC236}">
                  <a16:creationId xmlns:a16="http://schemas.microsoft.com/office/drawing/2014/main" id="{8A6530FC-83C9-4FF2-B5D7-97D24C3CB69B}"/>
                </a:ext>
              </a:extLst>
            </p:cNvPr>
            <p:cNvSpPr/>
            <p:nvPr/>
          </p:nvSpPr>
          <p:spPr>
            <a:xfrm>
              <a:off x="8467547" y="53066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57">
              <a:extLst>
                <a:ext uri="{FF2B5EF4-FFF2-40B4-BE49-F238E27FC236}">
                  <a16:creationId xmlns:a16="http://schemas.microsoft.com/office/drawing/2014/main" id="{3870BBF0-295D-46EA-B71E-73B123824659}"/>
                </a:ext>
              </a:extLst>
            </p:cNvPr>
            <p:cNvSpPr/>
            <p:nvPr/>
          </p:nvSpPr>
          <p:spPr>
            <a:xfrm>
              <a:off x="8618754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58">
              <a:extLst>
                <a:ext uri="{FF2B5EF4-FFF2-40B4-BE49-F238E27FC236}">
                  <a16:creationId xmlns:a16="http://schemas.microsoft.com/office/drawing/2014/main" id="{EA7D5868-A9C7-4E79-8C5E-F7128586B9DD}"/>
                </a:ext>
              </a:extLst>
            </p:cNvPr>
            <p:cNvSpPr/>
            <p:nvPr/>
          </p:nvSpPr>
          <p:spPr>
            <a:xfrm>
              <a:off x="8769959" y="53066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59">
              <a:extLst>
                <a:ext uri="{FF2B5EF4-FFF2-40B4-BE49-F238E27FC236}">
                  <a16:creationId xmlns:a16="http://schemas.microsoft.com/office/drawing/2014/main" id="{0A7E98FF-C55A-4AB5-8790-F271A6E3DC5C}"/>
                </a:ext>
              </a:extLst>
            </p:cNvPr>
            <p:cNvSpPr/>
            <p:nvPr/>
          </p:nvSpPr>
          <p:spPr>
            <a:xfrm>
              <a:off x="8921166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60">
              <a:extLst>
                <a:ext uri="{FF2B5EF4-FFF2-40B4-BE49-F238E27FC236}">
                  <a16:creationId xmlns:a16="http://schemas.microsoft.com/office/drawing/2014/main" id="{3EE99913-FA49-4649-8D38-6289F6802C58}"/>
                </a:ext>
              </a:extLst>
            </p:cNvPr>
            <p:cNvSpPr/>
            <p:nvPr/>
          </p:nvSpPr>
          <p:spPr>
            <a:xfrm>
              <a:off x="9072372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61">
              <a:extLst>
                <a:ext uri="{FF2B5EF4-FFF2-40B4-BE49-F238E27FC236}">
                  <a16:creationId xmlns:a16="http://schemas.microsoft.com/office/drawing/2014/main" id="{755D909A-E45A-4093-80BE-B9BBCA47DB08}"/>
                </a:ext>
              </a:extLst>
            </p:cNvPr>
            <p:cNvSpPr/>
            <p:nvPr/>
          </p:nvSpPr>
          <p:spPr>
            <a:xfrm>
              <a:off x="9223578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62">
              <a:extLst>
                <a:ext uri="{FF2B5EF4-FFF2-40B4-BE49-F238E27FC236}">
                  <a16:creationId xmlns:a16="http://schemas.microsoft.com/office/drawing/2014/main" id="{08E17C20-678C-4D04-993E-17F3DC6426D9}"/>
                </a:ext>
              </a:extLst>
            </p:cNvPr>
            <p:cNvSpPr/>
            <p:nvPr/>
          </p:nvSpPr>
          <p:spPr>
            <a:xfrm>
              <a:off x="9374784" y="53066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63">
              <a:extLst>
                <a:ext uri="{FF2B5EF4-FFF2-40B4-BE49-F238E27FC236}">
                  <a16:creationId xmlns:a16="http://schemas.microsoft.com/office/drawing/2014/main" id="{782CBBC5-5F77-472E-AACF-8DDF5876F28B}"/>
                </a:ext>
              </a:extLst>
            </p:cNvPr>
            <p:cNvSpPr/>
            <p:nvPr/>
          </p:nvSpPr>
          <p:spPr>
            <a:xfrm>
              <a:off x="9525991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64">
              <a:extLst>
                <a:ext uri="{FF2B5EF4-FFF2-40B4-BE49-F238E27FC236}">
                  <a16:creationId xmlns:a16="http://schemas.microsoft.com/office/drawing/2014/main" id="{901BDD89-F9AD-4711-A166-DA96AAE448A5}"/>
                </a:ext>
              </a:extLst>
            </p:cNvPr>
            <p:cNvSpPr/>
            <p:nvPr/>
          </p:nvSpPr>
          <p:spPr>
            <a:xfrm>
              <a:off x="9677197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65">
              <a:extLst>
                <a:ext uri="{FF2B5EF4-FFF2-40B4-BE49-F238E27FC236}">
                  <a16:creationId xmlns:a16="http://schemas.microsoft.com/office/drawing/2014/main" id="{AD39D97B-F712-4C9D-9DA5-EEE828871882}"/>
                </a:ext>
              </a:extLst>
            </p:cNvPr>
            <p:cNvSpPr/>
            <p:nvPr/>
          </p:nvSpPr>
          <p:spPr>
            <a:xfrm>
              <a:off x="9828403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66">
              <a:extLst>
                <a:ext uri="{FF2B5EF4-FFF2-40B4-BE49-F238E27FC236}">
                  <a16:creationId xmlns:a16="http://schemas.microsoft.com/office/drawing/2014/main" id="{99C7644C-1ACD-40D2-94B7-F4901B2A5E7F}"/>
                </a:ext>
              </a:extLst>
            </p:cNvPr>
            <p:cNvSpPr/>
            <p:nvPr/>
          </p:nvSpPr>
          <p:spPr>
            <a:xfrm>
              <a:off x="9979609" y="53066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67">
              <a:extLst>
                <a:ext uri="{FF2B5EF4-FFF2-40B4-BE49-F238E27FC236}">
                  <a16:creationId xmlns:a16="http://schemas.microsoft.com/office/drawing/2014/main" id="{4BB81129-1E7B-4A10-8636-76E4790543A3}"/>
                </a:ext>
              </a:extLst>
            </p:cNvPr>
            <p:cNvSpPr/>
            <p:nvPr/>
          </p:nvSpPr>
          <p:spPr>
            <a:xfrm>
              <a:off x="10130816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68">
              <a:extLst>
                <a:ext uri="{FF2B5EF4-FFF2-40B4-BE49-F238E27FC236}">
                  <a16:creationId xmlns:a16="http://schemas.microsoft.com/office/drawing/2014/main" id="{206E7AB7-5B23-4667-A0B5-A2999F339863}"/>
                </a:ext>
              </a:extLst>
            </p:cNvPr>
            <p:cNvSpPr/>
            <p:nvPr/>
          </p:nvSpPr>
          <p:spPr>
            <a:xfrm>
              <a:off x="10282021" y="53066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69">
              <a:extLst>
                <a:ext uri="{FF2B5EF4-FFF2-40B4-BE49-F238E27FC236}">
                  <a16:creationId xmlns:a16="http://schemas.microsoft.com/office/drawing/2014/main" id="{DA033B18-3D14-4FE8-8135-A31200FEF74B}"/>
                </a:ext>
              </a:extLst>
            </p:cNvPr>
            <p:cNvSpPr/>
            <p:nvPr/>
          </p:nvSpPr>
          <p:spPr>
            <a:xfrm>
              <a:off x="10433228" y="53066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7" name="SectionHeader">
            <a:extLst>
              <a:ext uri="{FF2B5EF4-FFF2-40B4-BE49-F238E27FC236}">
                <a16:creationId xmlns:a16="http://schemas.microsoft.com/office/drawing/2014/main" id="{DDB36BFC-3181-4FBE-A71B-8463461475A3}"/>
              </a:ext>
            </a:extLst>
          </p:cNvPr>
          <p:cNvSpPr txBox="1"/>
          <p:nvPr/>
        </p:nvSpPr>
        <p:spPr>
          <a:xfrm>
            <a:off x="971550" y="6013602"/>
            <a:ext cx="2814384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В ЭТОМ РАЗДЕЛЕ · 3</a:t>
            </a:r>
          </a:p>
        </p:txBody>
      </p:sp>
      <p:sp>
        <p:nvSpPr>
          <p:cNvPr id="101" name="Num1">
            <a:extLst>
              <a:ext uri="{FF2B5EF4-FFF2-40B4-BE49-F238E27FC236}">
                <a16:creationId xmlns:a16="http://schemas.microsoft.com/office/drawing/2014/main" id="{D8424EC4-4038-4436-A656-FE3FD4051D9A}"/>
              </a:ext>
            </a:extLst>
          </p:cNvPr>
          <p:cNvSpPr/>
          <p:nvPr/>
        </p:nvSpPr>
        <p:spPr>
          <a:xfrm>
            <a:off x="980440" y="6554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24509A"/>
              </a:gs>
              <a:gs pos="100000">
                <a:srgbClr val="0E2147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02" name="Item">
            <a:extLst>
              <a:ext uri="{FF2B5EF4-FFF2-40B4-BE49-F238E27FC236}">
                <a16:creationId xmlns:a16="http://schemas.microsoft.com/office/drawing/2014/main" id="{F6787007-F09E-48A4-95F1-D863B10E296B}"/>
              </a:ext>
            </a:extLst>
          </p:cNvPr>
          <p:cNvSpPr txBox="1"/>
          <p:nvPr/>
        </p:nvSpPr>
        <p:spPr>
          <a:xfrm>
            <a:off x="1733550" y="6604406"/>
            <a:ext cx="101123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Walk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03" name="Num2">
            <a:extLst>
              <a:ext uri="{FF2B5EF4-FFF2-40B4-BE49-F238E27FC236}">
                <a16:creationId xmlns:a16="http://schemas.microsoft.com/office/drawing/2014/main" id="{1CCDBDE4-078B-42AB-9225-64B2B422A72C}"/>
              </a:ext>
            </a:extLst>
          </p:cNvPr>
          <p:cNvSpPr/>
          <p:nvPr/>
        </p:nvSpPr>
        <p:spPr>
          <a:xfrm>
            <a:off x="980440" y="72910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24509A"/>
              </a:gs>
              <a:gs pos="100000">
                <a:srgbClr val="0E2147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04" name="Item">
            <a:extLst>
              <a:ext uri="{FF2B5EF4-FFF2-40B4-BE49-F238E27FC236}">
                <a16:creationId xmlns:a16="http://schemas.microsoft.com/office/drawing/2014/main" id="{A97DE314-CB8D-4978-92B3-2DC1F93867ED}"/>
              </a:ext>
            </a:extLst>
          </p:cNvPr>
          <p:cNvSpPr txBox="1"/>
          <p:nvPr/>
        </p:nvSpPr>
        <p:spPr>
          <a:xfrm>
            <a:off x="1733551" y="7341006"/>
            <a:ext cx="101441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Fitkit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05" name="Num3">
            <a:extLst>
              <a:ext uri="{FF2B5EF4-FFF2-40B4-BE49-F238E27FC236}">
                <a16:creationId xmlns:a16="http://schemas.microsoft.com/office/drawing/2014/main" id="{A48AF1CB-6E27-47DB-AF67-7570CB18127C}"/>
              </a:ext>
            </a:extLst>
          </p:cNvPr>
          <p:cNvSpPr/>
          <p:nvPr/>
        </p:nvSpPr>
        <p:spPr>
          <a:xfrm>
            <a:off x="980440" y="80276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24509A"/>
              </a:gs>
              <a:gs pos="100000">
                <a:srgbClr val="0E2147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06" name="Item">
            <a:extLst>
              <a:ext uri="{FF2B5EF4-FFF2-40B4-BE49-F238E27FC236}">
                <a16:creationId xmlns:a16="http://schemas.microsoft.com/office/drawing/2014/main" id="{FB127036-904C-4EAC-87A9-A41667EBBE6F}"/>
              </a:ext>
            </a:extLst>
          </p:cNvPr>
          <p:cNvSpPr txBox="1"/>
          <p:nvPr/>
        </p:nvSpPr>
        <p:spPr>
          <a:xfrm>
            <a:off x="1733551" y="8077606"/>
            <a:ext cx="133667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2600">
                <a:solidFill>
                  <a:srgbClr val="000000"/>
                </a:solidFill>
                <a:latin typeface="Montserrat" panose="00000500000000000000" pitchFamily="2" charset="-52"/>
              </a:rPr>
              <a:t>Motion</a:t>
            </a:r>
            <a:endParaRPr lang="ru-RU" sz="2600">
              <a:solidFill>
                <a:srgbClr val="000000"/>
              </a:solidFill>
              <a:latin typeface="Montserrat" panose="00000500000000000000" pitchFamily="2" charset="-52"/>
            </a:endParaRPr>
          </a:p>
        </p:txBody>
      </p:sp>
      <p:sp>
        <p:nvSpPr>
          <p:cNvPr id="113" name="TileAccent">
            <a:extLst>
              <a:ext uri="{FF2B5EF4-FFF2-40B4-BE49-F238E27FC236}">
                <a16:creationId xmlns:a16="http://schemas.microsoft.com/office/drawing/2014/main" id="{BE89D551-0173-45DE-9BB0-4183A9971736}"/>
              </a:ext>
            </a:extLst>
          </p:cNvPr>
          <p:cNvSpPr/>
          <p:nvPr/>
        </p:nvSpPr>
        <p:spPr>
          <a:xfrm>
            <a:off x="17526000" y="6858000"/>
            <a:ext cx="6858000" cy="6858000"/>
          </a:xfrm>
          <a:prstGeom prst="rect">
            <a:avLst/>
          </a:prstGeom>
          <a:gradFill flip="none" rotWithShape="1">
            <a:gsLst>
              <a:gs pos="0">
                <a:srgbClr val="24509A"/>
              </a:gs>
              <a:gs pos="100000">
                <a:srgbClr val="0E2147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8E312E-3D11-4951-B92C-3DB6B497DF77}"/>
              </a:ext>
            </a:extLst>
          </p:cNvPr>
          <p:cNvSpPr txBox="1"/>
          <p:nvPr/>
        </p:nvSpPr>
        <p:spPr>
          <a:xfrm>
            <a:off x="17564100" y="8128000"/>
            <a:ext cx="6604000" cy="2540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5000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9FAD4D-FFC2-43CA-98C6-26526E220F8D}"/>
              </a:ext>
            </a:extLst>
          </p:cNvPr>
          <p:cNvSpPr txBox="1"/>
          <p:nvPr/>
        </p:nvSpPr>
        <p:spPr>
          <a:xfrm>
            <a:off x="17564100" y="10541000"/>
            <a:ext cx="6604000" cy="55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3400">
                <a:solidFill>
                  <a:srgbClr val="FFFFFF"/>
                </a:solidFill>
                <a:latin typeface="Montserrat SemiBold" panose="00000700000000000000" pitchFamily="2" charset="-52"/>
              </a:rPr>
              <a:t>набора</a:t>
            </a:r>
          </a:p>
        </p:txBody>
      </p:sp>
      <p:pic>
        <p:nvPicPr>
          <p:cNvPr id="115" name="Logo">
            <a:extLst>
              <a:ext uri="{FF2B5EF4-FFF2-40B4-BE49-F238E27FC236}">
                <a16:creationId xmlns:a16="http://schemas.microsoft.com/office/drawing/2014/main" id="{7519AEC6-51C8-4C79-9F13-5BB92B397F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9490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6957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gLeft">
            <a:extLst>
              <a:ext uri="{FF2B5EF4-FFF2-40B4-BE49-F238E27FC236}">
                <a16:creationId xmlns:a16="http://schemas.microsoft.com/office/drawing/2014/main" id="{DC76BBC6-7199-4B0D-AC77-D5AD247B264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43000" y="0"/>
            <a:ext cx="10541000" cy="13716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E83B585-B446-4A1E-9274-E7BF9E31E1AD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25" name="PerfStrip">
            <a:extLst>
              <a:ext uri="{FF2B5EF4-FFF2-40B4-BE49-F238E27FC236}">
                <a16:creationId xmlns:a16="http://schemas.microsoft.com/office/drawing/2014/main" id="{CB54DE4B-EDD0-4FC5-B218-FBE769DAC1D2}"/>
              </a:ext>
            </a:extLst>
          </p:cNvPr>
          <p:cNvSpPr/>
          <p:nvPr/>
        </p:nvSpPr>
        <p:spPr>
          <a:xfrm flipH="1">
            <a:off x="13716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474A55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Kicker">
            <a:extLst>
              <a:ext uri="{FF2B5EF4-FFF2-40B4-BE49-F238E27FC236}">
                <a16:creationId xmlns:a16="http://schemas.microsoft.com/office/drawing/2014/main" id="{2E212184-5CD4-46CA-A98B-164017FB791B}"/>
              </a:ext>
            </a:extLst>
          </p:cNvPr>
          <p:cNvSpPr txBox="1"/>
          <p:nvPr/>
        </p:nvSpPr>
        <p:spPr>
          <a:xfrm>
            <a:off x="14823439" y="878535"/>
            <a:ext cx="3550920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pc="195">
                <a:solidFill>
                  <a:srgbClr val="333440"/>
                </a:solidFill>
                <a:latin typeface="Montserrat SemiBold" panose="00000700000000000000" pitchFamily="2" charset="-52"/>
              </a:rPr>
              <a:t>СПОРТИВНЫЕ НАБОРЫ</a:t>
            </a:r>
          </a:p>
        </p:txBody>
      </p:sp>
      <p:sp>
        <p:nvSpPr>
          <p:cNvPr id="27" name="Title">
            <a:hlinkClick r:id="rId5"/>
            <a:extLst>
              <a:ext uri="{FF2B5EF4-FFF2-40B4-BE49-F238E27FC236}">
                <a16:creationId xmlns:a16="http://schemas.microsoft.com/office/drawing/2014/main" id="{2A70AE4C-7351-4A2F-9F91-54932D402D40}"/>
              </a:ext>
            </a:extLst>
          </p:cNvPr>
          <p:cNvSpPr txBox="1"/>
          <p:nvPr/>
        </p:nvSpPr>
        <p:spPr>
          <a:xfrm>
            <a:off x="14814552" y="1360201"/>
            <a:ext cx="2525713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5320">
                <a:gradFill flip="none" rotWithShape="1">
                  <a:gsLst>
                    <a:gs pos="0">
                      <a:srgbClr val="474A55"/>
                    </a:gs>
                    <a:gs pos="100000">
                      <a:srgbClr val="17181D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WALK</a:t>
            </a:r>
            <a:endParaRPr lang="ru-RU" sz="5320">
              <a:gradFill flip="none" rotWithShape="1">
                <a:gsLst>
                  <a:gs pos="0">
                    <a:srgbClr val="474A55"/>
                  </a:gs>
                  <a:gs pos="100000">
                    <a:srgbClr val="17181D"/>
                  </a:gs>
                </a:gsLst>
                <a:lin ang="9060000" scaled="1"/>
                <a:tileRect/>
              </a:gradFill>
              <a:latin typeface="Montserrat ExtraBold" panose="00000900000000000000" pitchFamily="2" charset="-52"/>
            </a:endParaRPr>
          </a:p>
        </p:txBody>
      </p:sp>
      <p:pic>
        <p:nvPicPr>
          <p:cNvPr id="29" name="LinkPill">
            <a:hlinkClick r:id="rId5"/>
            <a:extLst>
              <a:ext uri="{FF2B5EF4-FFF2-40B4-BE49-F238E27FC236}">
                <a16:creationId xmlns:a16="http://schemas.microsoft.com/office/drawing/2014/main" id="{32F4A343-14F7-445C-9830-74AB9B0FB22C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381250"/>
            <a:ext cx="3797300" cy="384810"/>
          </a:xfrm>
          <a:prstGeom prst="rect">
            <a:avLst/>
          </a:prstGeom>
        </p:spPr>
      </p:pic>
      <p:sp>
        <p:nvSpPr>
          <p:cNvPr id="30" name="LinkText">
            <a:hlinkClick r:id="rId5"/>
            <a:extLst>
              <a:ext uri="{FF2B5EF4-FFF2-40B4-BE49-F238E27FC236}">
                <a16:creationId xmlns:a16="http://schemas.microsoft.com/office/drawing/2014/main" id="{E1A22ADD-3B44-4EFD-9A00-CF380B265760}"/>
              </a:ext>
            </a:extLst>
          </p:cNvPr>
          <p:cNvSpPr txBox="1"/>
          <p:nvPr/>
        </p:nvSpPr>
        <p:spPr>
          <a:xfrm>
            <a:off x="14814552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1" name="LinkArrow">
            <a:hlinkClick r:id="rId5"/>
            <a:extLst>
              <a:ext uri="{FF2B5EF4-FFF2-40B4-BE49-F238E27FC236}">
                <a16:creationId xmlns:a16="http://schemas.microsoft.com/office/drawing/2014/main" id="{21A730C8-F8D0-4C07-9B43-6D32E2DF5D87}"/>
              </a:ext>
            </a:extLst>
          </p:cNvPr>
          <p:cNvSpPr/>
          <p:nvPr/>
        </p:nvSpPr>
        <p:spPr>
          <a:xfrm>
            <a:off x="17396461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Subtitle">
            <a:extLst>
              <a:ext uri="{FF2B5EF4-FFF2-40B4-BE49-F238E27FC236}">
                <a16:creationId xmlns:a16="http://schemas.microsoft.com/office/drawing/2014/main" id="{57CE219C-99C0-4214-B6FA-88D8AF672332}"/>
              </a:ext>
            </a:extLst>
          </p:cNvPr>
          <p:cNvSpPr txBox="1"/>
          <p:nvPr/>
        </p:nvSpPr>
        <p:spPr>
          <a:xfrm>
            <a:off x="14814550" y="3004769"/>
            <a:ext cx="8566150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Для прогулок, отдыха в парке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и корпоративных мероприятий на природе.</a:t>
            </a:r>
          </a:p>
        </p:txBody>
      </p:sp>
      <p:grpSp>
        <p:nvGrpSpPr>
          <p:cNvPr id="113" name="DottedLine">
            <a:extLst>
              <a:ext uri="{FF2B5EF4-FFF2-40B4-BE49-F238E27FC236}">
                <a16:creationId xmlns:a16="http://schemas.microsoft.com/office/drawing/2014/main" id="{726B69D8-CAC4-45B2-A6A5-8142C511C809}"/>
              </a:ext>
            </a:extLst>
          </p:cNvPr>
          <p:cNvGrpSpPr/>
          <p:nvPr/>
        </p:nvGrpSpPr>
        <p:grpSpPr>
          <a:xfrm>
            <a:off x="13907591" y="4341495"/>
            <a:ext cx="10476408" cy="21590"/>
            <a:chOff x="0" y="4341495"/>
            <a:chExt cx="10476408" cy="21590"/>
          </a:xfrm>
        </p:grpSpPr>
        <p:sp>
          <p:nvSpPr>
            <p:cNvPr id="33" name="dd0">
              <a:extLst>
                <a:ext uri="{FF2B5EF4-FFF2-40B4-BE49-F238E27FC236}">
                  <a16:creationId xmlns:a16="http://schemas.microsoft.com/office/drawing/2014/main" id="{A83A158C-120D-46DF-9073-E78D0D49C0E2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dd1">
              <a:extLst>
                <a:ext uri="{FF2B5EF4-FFF2-40B4-BE49-F238E27FC236}">
                  <a16:creationId xmlns:a16="http://schemas.microsoft.com/office/drawing/2014/main" id="{5F74A1F3-B3D4-47C0-92EC-7D400B106ABF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2">
              <a:extLst>
                <a:ext uri="{FF2B5EF4-FFF2-40B4-BE49-F238E27FC236}">
                  <a16:creationId xmlns:a16="http://schemas.microsoft.com/office/drawing/2014/main" id="{2A16B91E-1C29-4354-B558-70B45AD58936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3">
              <a:extLst>
                <a:ext uri="{FF2B5EF4-FFF2-40B4-BE49-F238E27FC236}">
                  <a16:creationId xmlns:a16="http://schemas.microsoft.com/office/drawing/2014/main" id="{59DB5EF3-3BE8-4E77-83B5-73A6CE634E66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4">
              <a:extLst>
                <a:ext uri="{FF2B5EF4-FFF2-40B4-BE49-F238E27FC236}">
                  <a16:creationId xmlns:a16="http://schemas.microsoft.com/office/drawing/2014/main" id="{4A9E855B-F20F-41E6-9178-AD5F80EE3A30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5">
              <a:extLst>
                <a:ext uri="{FF2B5EF4-FFF2-40B4-BE49-F238E27FC236}">
                  <a16:creationId xmlns:a16="http://schemas.microsoft.com/office/drawing/2014/main" id="{925DBE16-407E-4EB6-8B56-8023F35B5F54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6">
              <a:extLst>
                <a:ext uri="{FF2B5EF4-FFF2-40B4-BE49-F238E27FC236}">
                  <a16:creationId xmlns:a16="http://schemas.microsoft.com/office/drawing/2014/main" id="{5C0BF343-8F2C-4615-A480-AEF5CD6B61D0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7">
              <a:extLst>
                <a:ext uri="{FF2B5EF4-FFF2-40B4-BE49-F238E27FC236}">
                  <a16:creationId xmlns:a16="http://schemas.microsoft.com/office/drawing/2014/main" id="{92CD1C7B-43CE-4730-8A45-83E665117E6C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8">
              <a:extLst>
                <a:ext uri="{FF2B5EF4-FFF2-40B4-BE49-F238E27FC236}">
                  <a16:creationId xmlns:a16="http://schemas.microsoft.com/office/drawing/2014/main" id="{A95DEFAF-D3E0-4B68-894E-5CEB960D5652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9">
              <a:extLst>
                <a:ext uri="{FF2B5EF4-FFF2-40B4-BE49-F238E27FC236}">
                  <a16:creationId xmlns:a16="http://schemas.microsoft.com/office/drawing/2014/main" id="{4896E63F-C2D3-4FBE-B23A-3F7D6F81670B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10">
              <a:extLst>
                <a:ext uri="{FF2B5EF4-FFF2-40B4-BE49-F238E27FC236}">
                  <a16:creationId xmlns:a16="http://schemas.microsoft.com/office/drawing/2014/main" id="{5C13739F-6C3A-4C8F-BAED-8F7620DC2050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11">
              <a:extLst>
                <a:ext uri="{FF2B5EF4-FFF2-40B4-BE49-F238E27FC236}">
                  <a16:creationId xmlns:a16="http://schemas.microsoft.com/office/drawing/2014/main" id="{09080877-E4D8-4795-BE85-AF4AF5603D77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12">
              <a:extLst>
                <a:ext uri="{FF2B5EF4-FFF2-40B4-BE49-F238E27FC236}">
                  <a16:creationId xmlns:a16="http://schemas.microsoft.com/office/drawing/2014/main" id="{07E37C37-3BF9-424E-A397-A0DEC898E00A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3">
              <a:extLst>
                <a:ext uri="{FF2B5EF4-FFF2-40B4-BE49-F238E27FC236}">
                  <a16:creationId xmlns:a16="http://schemas.microsoft.com/office/drawing/2014/main" id="{4141785A-5F9F-4EE8-AEE9-056E23EF1D0C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14">
              <a:extLst>
                <a:ext uri="{FF2B5EF4-FFF2-40B4-BE49-F238E27FC236}">
                  <a16:creationId xmlns:a16="http://schemas.microsoft.com/office/drawing/2014/main" id="{BD0AF11F-D431-46A9-90C9-B749D1211612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15">
              <a:extLst>
                <a:ext uri="{FF2B5EF4-FFF2-40B4-BE49-F238E27FC236}">
                  <a16:creationId xmlns:a16="http://schemas.microsoft.com/office/drawing/2014/main" id="{C2AF9DAF-9129-4338-A200-41E8C28D4D3B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16">
              <a:extLst>
                <a:ext uri="{FF2B5EF4-FFF2-40B4-BE49-F238E27FC236}">
                  <a16:creationId xmlns:a16="http://schemas.microsoft.com/office/drawing/2014/main" id="{4FB277DD-8F3B-4F37-9581-066670968F91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17">
              <a:extLst>
                <a:ext uri="{FF2B5EF4-FFF2-40B4-BE49-F238E27FC236}">
                  <a16:creationId xmlns:a16="http://schemas.microsoft.com/office/drawing/2014/main" id="{BE26AA6B-DDB6-4D0C-A904-B491D0EB0429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18">
              <a:extLst>
                <a:ext uri="{FF2B5EF4-FFF2-40B4-BE49-F238E27FC236}">
                  <a16:creationId xmlns:a16="http://schemas.microsoft.com/office/drawing/2014/main" id="{6E2854C3-7A4F-435A-9881-F2EE0B3652B7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19">
              <a:extLst>
                <a:ext uri="{FF2B5EF4-FFF2-40B4-BE49-F238E27FC236}">
                  <a16:creationId xmlns:a16="http://schemas.microsoft.com/office/drawing/2014/main" id="{A2C897AC-B6E5-4FD9-A960-79813C1629E3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20">
              <a:extLst>
                <a:ext uri="{FF2B5EF4-FFF2-40B4-BE49-F238E27FC236}">
                  <a16:creationId xmlns:a16="http://schemas.microsoft.com/office/drawing/2014/main" id="{2174B080-9DBF-4ECD-8B61-204A7424FC22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21">
              <a:extLst>
                <a:ext uri="{FF2B5EF4-FFF2-40B4-BE49-F238E27FC236}">
                  <a16:creationId xmlns:a16="http://schemas.microsoft.com/office/drawing/2014/main" id="{08ED2875-6095-4B35-AF50-2058236D7588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22">
              <a:extLst>
                <a:ext uri="{FF2B5EF4-FFF2-40B4-BE49-F238E27FC236}">
                  <a16:creationId xmlns:a16="http://schemas.microsoft.com/office/drawing/2014/main" id="{447FBFA0-F449-4226-AA34-5CDD5F948C56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23">
              <a:extLst>
                <a:ext uri="{FF2B5EF4-FFF2-40B4-BE49-F238E27FC236}">
                  <a16:creationId xmlns:a16="http://schemas.microsoft.com/office/drawing/2014/main" id="{F67A566F-31DC-47F6-8AEB-813A133A7DF0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24">
              <a:extLst>
                <a:ext uri="{FF2B5EF4-FFF2-40B4-BE49-F238E27FC236}">
                  <a16:creationId xmlns:a16="http://schemas.microsoft.com/office/drawing/2014/main" id="{4899B767-045F-45A5-AD2F-74C530812B56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25">
              <a:extLst>
                <a:ext uri="{FF2B5EF4-FFF2-40B4-BE49-F238E27FC236}">
                  <a16:creationId xmlns:a16="http://schemas.microsoft.com/office/drawing/2014/main" id="{D7DDD049-9B15-4466-BA5A-F9CBC1B9BFE4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26">
              <a:extLst>
                <a:ext uri="{FF2B5EF4-FFF2-40B4-BE49-F238E27FC236}">
                  <a16:creationId xmlns:a16="http://schemas.microsoft.com/office/drawing/2014/main" id="{4B8F8E90-094F-47A7-A6C4-1504B2840404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27">
              <a:extLst>
                <a:ext uri="{FF2B5EF4-FFF2-40B4-BE49-F238E27FC236}">
                  <a16:creationId xmlns:a16="http://schemas.microsoft.com/office/drawing/2014/main" id="{7A94960B-BF31-45F9-98E8-B97CDF92C075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28">
              <a:extLst>
                <a:ext uri="{FF2B5EF4-FFF2-40B4-BE49-F238E27FC236}">
                  <a16:creationId xmlns:a16="http://schemas.microsoft.com/office/drawing/2014/main" id="{01DF6EA8-308A-41B8-8652-51F8CF67A74F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29">
              <a:extLst>
                <a:ext uri="{FF2B5EF4-FFF2-40B4-BE49-F238E27FC236}">
                  <a16:creationId xmlns:a16="http://schemas.microsoft.com/office/drawing/2014/main" id="{7BCA5BA3-1B7A-466A-9CAE-AFB3E090B507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30">
              <a:extLst>
                <a:ext uri="{FF2B5EF4-FFF2-40B4-BE49-F238E27FC236}">
                  <a16:creationId xmlns:a16="http://schemas.microsoft.com/office/drawing/2014/main" id="{A78BEEDD-BE32-4DAA-9188-D820C88B30E7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31">
              <a:extLst>
                <a:ext uri="{FF2B5EF4-FFF2-40B4-BE49-F238E27FC236}">
                  <a16:creationId xmlns:a16="http://schemas.microsoft.com/office/drawing/2014/main" id="{3DAE2DA1-8ECB-4C4A-BD5B-A48A89D65D57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32">
              <a:extLst>
                <a:ext uri="{FF2B5EF4-FFF2-40B4-BE49-F238E27FC236}">
                  <a16:creationId xmlns:a16="http://schemas.microsoft.com/office/drawing/2014/main" id="{B86EAFA8-C8A1-4493-B6E2-53F10CF84203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33">
              <a:extLst>
                <a:ext uri="{FF2B5EF4-FFF2-40B4-BE49-F238E27FC236}">
                  <a16:creationId xmlns:a16="http://schemas.microsoft.com/office/drawing/2014/main" id="{BCFC9F87-6134-4C04-8297-6BAD0A2B7B5A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34">
              <a:extLst>
                <a:ext uri="{FF2B5EF4-FFF2-40B4-BE49-F238E27FC236}">
                  <a16:creationId xmlns:a16="http://schemas.microsoft.com/office/drawing/2014/main" id="{D3A78F00-A3F7-4D4A-A6E7-A2EA255B67C6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35">
              <a:extLst>
                <a:ext uri="{FF2B5EF4-FFF2-40B4-BE49-F238E27FC236}">
                  <a16:creationId xmlns:a16="http://schemas.microsoft.com/office/drawing/2014/main" id="{EFB53013-6719-4319-B87C-52A9145208AA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36">
              <a:extLst>
                <a:ext uri="{FF2B5EF4-FFF2-40B4-BE49-F238E27FC236}">
                  <a16:creationId xmlns:a16="http://schemas.microsoft.com/office/drawing/2014/main" id="{86014527-44FC-4739-8061-07C2A06E428D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37">
              <a:extLst>
                <a:ext uri="{FF2B5EF4-FFF2-40B4-BE49-F238E27FC236}">
                  <a16:creationId xmlns:a16="http://schemas.microsoft.com/office/drawing/2014/main" id="{356D6FEF-D9F5-4E43-B4DC-09B6DFB54077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38">
              <a:extLst>
                <a:ext uri="{FF2B5EF4-FFF2-40B4-BE49-F238E27FC236}">
                  <a16:creationId xmlns:a16="http://schemas.microsoft.com/office/drawing/2014/main" id="{2B76D803-1A14-4962-952E-FB815FB11861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39">
              <a:extLst>
                <a:ext uri="{FF2B5EF4-FFF2-40B4-BE49-F238E27FC236}">
                  <a16:creationId xmlns:a16="http://schemas.microsoft.com/office/drawing/2014/main" id="{AE75A1B3-93D3-45D6-98BC-6AF068B8E7BC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40">
              <a:extLst>
                <a:ext uri="{FF2B5EF4-FFF2-40B4-BE49-F238E27FC236}">
                  <a16:creationId xmlns:a16="http://schemas.microsoft.com/office/drawing/2014/main" id="{80CE636D-A483-4917-8C42-C090D02849BD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41">
              <a:extLst>
                <a:ext uri="{FF2B5EF4-FFF2-40B4-BE49-F238E27FC236}">
                  <a16:creationId xmlns:a16="http://schemas.microsoft.com/office/drawing/2014/main" id="{96B3049A-AAB5-44AF-AA6C-4E19398DA5D8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42">
              <a:extLst>
                <a:ext uri="{FF2B5EF4-FFF2-40B4-BE49-F238E27FC236}">
                  <a16:creationId xmlns:a16="http://schemas.microsoft.com/office/drawing/2014/main" id="{9077A0E6-8562-4AC9-B48E-D330A98A6DD6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43">
              <a:extLst>
                <a:ext uri="{FF2B5EF4-FFF2-40B4-BE49-F238E27FC236}">
                  <a16:creationId xmlns:a16="http://schemas.microsoft.com/office/drawing/2014/main" id="{D87965F6-6623-431B-90E7-A80E20F60C8C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44">
              <a:extLst>
                <a:ext uri="{FF2B5EF4-FFF2-40B4-BE49-F238E27FC236}">
                  <a16:creationId xmlns:a16="http://schemas.microsoft.com/office/drawing/2014/main" id="{0A3F2E29-7B09-4213-B346-7FAFB6C7AFF4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45">
              <a:extLst>
                <a:ext uri="{FF2B5EF4-FFF2-40B4-BE49-F238E27FC236}">
                  <a16:creationId xmlns:a16="http://schemas.microsoft.com/office/drawing/2014/main" id="{D23FB194-FF0D-4902-BDEA-6E26D5B13396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46">
              <a:extLst>
                <a:ext uri="{FF2B5EF4-FFF2-40B4-BE49-F238E27FC236}">
                  <a16:creationId xmlns:a16="http://schemas.microsoft.com/office/drawing/2014/main" id="{24F2410C-9588-4A59-BDB2-6CD28EDD3928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47">
              <a:extLst>
                <a:ext uri="{FF2B5EF4-FFF2-40B4-BE49-F238E27FC236}">
                  <a16:creationId xmlns:a16="http://schemas.microsoft.com/office/drawing/2014/main" id="{B12BE977-AE6E-4416-B2C2-CD2F5A37BF81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48">
              <a:extLst>
                <a:ext uri="{FF2B5EF4-FFF2-40B4-BE49-F238E27FC236}">
                  <a16:creationId xmlns:a16="http://schemas.microsoft.com/office/drawing/2014/main" id="{0D6C5CD0-0C5D-468C-9650-2DBABAAFEB4F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49">
              <a:extLst>
                <a:ext uri="{FF2B5EF4-FFF2-40B4-BE49-F238E27FC236}">
                  <a16:creationId xmlns:a16="http://schemas.microsoft.com/office/drawing/2014/main" id="{A3FF5448-C303-4558-B708-6D52B5C0E3EB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50">
              <a:extLst>
                <a:ext uri="{FF2B5EF4-FFF2-40B4-BE49-F238E27FC236}">
                  <a16:creationId xmlns:a16="http://schemas.microsoft.com/office/drawing/2014/main" id="{4ECE0AB4-CAFF-45A8-98D5-BEEB4D16FEB0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51">
              <a:extLst>
                <a:ext uri="{FF2B5EF4-FFF2-40B4-BE49-F238E27FC236}">
                  <a16:creationId xmlns:a16="http://schemas.microsoft.com/office/drawing/2014/main" id="{19D3C42E-9D3D-4805-92C6-FA79BC2D8150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52">
              <a:extLst>
                <a:ext uri="{FF2B5EF4-FFF2-40B4-BE49-F238E27FC236}">
                  <a16:creationId xmlns:a16="http://schemas.microsoft.com/office/drawing/2014/main" id="{5287B2C6-D647-4B9B-AD19-3A4428713016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53">
              <a:extLst>
                <a:ext uri="{FF2B5EF4-FFF2-40B4-BE49-F238E27FC236}">
                  <a16:creationId xmlns:a16="http://schemas.microsoft.com/office/drawing/2014/main" id="{9DBA9096-A940-414B-A929-5BEB548803F6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54">
              <a:extLst>
                <a:ext uri="{FF2B5EF4-FFF2-40B4-BE49-F238E27FC236}">
                  <a16:creationId xmlns:a16="http://schemas.microsoft.com/office/drawing/2014/main" id="{CD6B55FD-983E-4C41-95A6-C8CC9121C666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55">
              <a:extLst>
                <a:ext uri="{FF2B5EF4-FFF2-40B4-BE49-F238E27FC236}">
                  <a16:creationId xmlns:a16="http://schemas.microsoft.com/office/drawing/2014/main" id="{0DFC709A-BF03-47E5-B47D-A2540CD88851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56">
              <a:extLst>
                <a:ext uri="{FF2B5EF4-FFF2-40B4-BE49-F238E27FC236}">
                  <a16:creationId xmlns:a16="http://schemas.microsoft.com/office/drawing/2014/main" id="{E1FC6436-4C47-495E-8B22-50B88AC4D579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57">
              <a:extLst>
                <a:ext uri="{FF2B5EF4-FFF2-40B4-BE49-F238E27FC236}">
                  <a16:creationId xmlns:a16="http://schemas.microsoft.com/office/drawing/2014/main" id="{C7718D5A-40E2-4246-BFCC-7BF64C561617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58">
              <a:extLst>
                <a:ext uri="{FF2B5EF4-FFF2-40B4-BE49-F238E27FC236}">
                  <a16:creationId xmlns:a16="http://schemas.microsoft.com/office/drawing/2014/main" id="{8314CF43-75C6-470E-B799-98EED1B0A125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59">
              <a:extLst>
                <a:ext uri="{FF2B5EF4-FFF2-40B4-BE49-F238E27FC236}">
                  <a16:creationId xmlns:a16="http://schemas.microsoft.com/office/drawing/2014/main" id="{D6389163-FA2C-46BD-A164-C592594D9617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60">
              <a:extLst>
                <a:ext uri="{FF2B5EF4-FFF2-40B4-BE49-F238E27FC236}">
                  <a16:creationId xmlns:a16="http://schemas.microsoft.com/office/drawing/2014/main" id="{F47F94A9-26B7-4897-AB11-370E6266BD90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61">
              <a:extLst>
                <a:ext uri="{FF2B5EF4-FFF2-40B4-BE49-F238E27FC236}">
                  <a16:creationId xmlns:a16="http://schemas.microsoft.com/office/drawing/2014/main" id="{03F6995F-FF21-4382-82FC-9608538DE0E5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62">
              <a:extLst>
                <a:ext uri="{FF2B5EF4-FFF2-40B4-BE49-F238E27FC236}">
                  <a16:creationId xmlns:a16="http://schemas.microsoft.com/office/drawing/2014/main" id="{EFDAA0B5-9A5E-4DC8-89E6-4F668B070C5B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63">
              <a:extLst>
                <a:ext uri="{FF2B5EF4-FFF2-40B4-BE49-F238E27FC236}">
                  <a16:creationId xmlns:a16="http://schemas.microsoft.com/office/drawing/2014/main" id="{33F05B5A-F0C5-46BB-982F-106FC3CB628E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64">
              <a:extLst>
                <a:ext uri="{FF2B5EF4-FFF2-40B4-BE49-F238E27FC236}">
                  <a16:creationId xmlns:a16="http://schemas.microsoft.com/office/drawing/2014/main" id="{66903FB1-7844-4429-908E-03C9398FDA0B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65">
              <a:extLst>
                <a:ext uri="{FF2B5EF4-FFF2-40B4-BE49-F238E27FC236}">
                  <a16:creationId xmlns:a16="http://schemas.microsoft.com/office/drawing/2014/main" id="{C460514F-A909-498A-BDA4-96D29CEF5204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66">
              <a:extLst>
                <a:ext uri="{FF2B5EF4-FFF2-40B4-BE49-F238E27FC236}">
                  <a16:creationId xmlns:a16="http://schemas.microsoft.com/office/drawing/2014/main" id="{073B367D-7452-4463-B2D0-D2496D262BA3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67">
              <a:extLst>
                <a:ext uri="{FF2B5EF4-FFF2-40B4-BE49-F238E27FC236}">
                  <a16:creationId xmlns:a16="http://schemas.microsoft.com/office/drawing/2014/main" id="{644C9B7A-0702-4A61-9A02-8EB69B0F78D9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68">
              <a:extLst>
                <a:ext uri="{FF2B5EF4-FFF2-40B4-BE49-F238E27FC236}">
                  <a16:creationId xmlns:a16="http://schemas.microsoft.com/office/drawing/2014/main" id="{57151A14-5379-4B8F-B825-C7F9C1A1B0A5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69">
              <a:extLst>
                <a:ext uri="{FF2B5EF4-FFF2-40B4-BE49-F238E27FC236}">
                  <a16:creationId xmlns:a16="http://schemas.microsoft.com/office/drawing/2014/main" id="{5E79834F-7706-4036-B044-43FD14C632DC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474A55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4" name="CompHeader">
            <a:extLst>
              <a:ext uri="{FF2B5EF4-FFF2-40B4-BE49-F238E27FC236}">
                <a16:creationId xmlns:a16="http://schemas.microsoft.com/office/drawing/2014/main" id="{D9605C46-2CA8-495C-BDE0-D3E4EB84B62A}"/>
              </a:ext>
            </a:extLst>
          </p:cNvPr>
          <p:cNvSpPr txBox="1"/>
          <p:nvPr/>
        </p:nvSpPr>
        <p:spPr>
          <a:xfrm>
            <a:off x="14801852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15" name="Num1">
            <a:extLst>
              <a:ext uri="{FF2B5EF4-FFF2-40B4-BE49-F238E27FC236}">
                <a16:creationId xmlns:a16="http://schemas.microsoft.com/office/drawing/2014/main" id="{3D1CDBAF-B836-4B8C-BE4B-704EB8F60200}"/>
              </a:ext>
            </a:extLst>
          </p:cNvPr>
          <p:cNvSpPr/>
          <p:nvPr/>
        </p:nvSpPr>
        <p:spPr>
          <a:xfrm>
            <a:off x="14823439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16" name="Item1">
            <a:extLst>
              <a:ext uri="{FF2B5EF4-FFF2-40B4-BE49-F238E27FC236}">
                <a16:creationId xmlns:a16="http://schemas.microsoft.com/office/drawing/2014/main" id="{8FC34531-4DFB-4B03-BFB4-631CC2C98CAC}"/>
              </a:ext>
            </a:extLst>
          </p:cNvPr>
          <p:cNvSpPr txBox="1"/>
          <p:nvPr/>
        </p:nvSpPr>
        <p:spPr>
          <a:xfrm>
            <a:off x="15576550" y="5639207"/>
            <a:ext cx="143510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Рюкзак</a:t>
            </a:r>
          </a:p>
        </p:txBody>
      </p:sp>
      <p:sp>
        <p:nvSpPr>
          <p:cNvPr id="117" name="Num2">
            <a:extLst>
              <a:ext uri="{FF2B5EF4-FFF2-40B4-BE49-F238E27FC236}">
                <a16:creationId xmlns:a16="http://schemas.microsoft.com/office/drawing/2014/main" id="{DFA2CF6D-815C-4133-9499-C710E6106205}"/>
              </a:ext>
            </a:extLst>
          </p:cNvPr>
          <p:cNvSpPr/>
          <p:nvPr/>
        </p:nvSpPr>
        <p:spPr>
          <a:xfrm>
            <a:off x="14823439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18" name="Item2">
            <a:extLst>
              <a:ext uri="{FF2B5EF4-FFF2-40B4-BE49-F238E27FC236}">
                <a16:creationId xmlns:a16="http://schemas.microsoft.com/office/drawing/2014/main" id="{52EC575B-22DD-4C11-B78B-18A03B70D721}"/>
              </a:ext>
            </a:extLst>
          </p:cNvPr>
          <p:cNvSpPr txBox="1"/>
          <p:nvPr/>
        </p:nvSpPr>
        <p:spPr>
          <a:xfrm>
            <a:off x="15576552" y="6375807"/>
            <a:ext cx="5565775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Бутылка для воды с карабином</a:t>
            </a:r>
          </a:p>
        </p:txBody>
      </p:sp>
      <p:sp>
        <p:nvSpPr>
          <p:cNvPr id="119" name="Num3">
            <a:extLst>
              <a:ext uri="{FF2B5EF4-FFF2-40B4-BE49-F238E27FC236}">
                <a16:creationId xmlns:a16="http://schemas.microsoft.com/office/drawing/2014/main" id="{4CD7A482-D7F6-425E-B141-8176A52C8A77}"/>
              </a:ext>
            </a:extLst>
          </p:cNvPr>
          <p:cNvSpPr/>
          <p:nvPr/>
        </p:nvSpPr>
        <p:spPr>
          <a:xfrm>
            <a:off x="14823439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474A55"/>
              </a:gs>
              <a:gs pos="100000">
                <a:srgbClr val="17181D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20" name="Item3">
            <a:extLst>
              <a:ext uri="{FF2B5EF4-FFF2-40B4-BE49-F238E27FC236}">
                <a16:creationId xmlns:a16="http://schemas.microsoft.com/office/drawing/2014/main" id="{D16FD179-FD3C-42B7-BA8B-A89ECE0733B6}"/>
              </a:ext>
            </a:extLst>
          </p:cNvPr>
          <p:cNvSpPr txBox="1"/>
          <p:nvPr/>
        </p:nvSpPr>
        <p:spPr>
          <a:xfrm>
            <a:off x="15576550" y="7118756"/>
            <a:ext cx="29225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Плед флисовый</a:t>
            </a:r>
          </a:p>
        </p:txBody>
      </p:sp>
      <p:sp>
        <p:nvSpPr>
          <p:cNvPr id="121" name="ColorsHeader">
            <a:extLst>
              <a:ext uri="{FF2B5EF4-FFF2-40B4-BE49-F238E27FC236}">
                <a16:creationId xmlns:a16="http://schemas.microsoft.com/office/drawing/2014/main" id="{8481959C-EF5E-4781-B825-D16127B1E066}"/>
              </a:ext>
            </a:extLst>
          </p:cNvPr>
          <p:cNvSpPr txBox="1"/>
          <p:nvPr/>
        </p:nvSpPr>
        <p:spPr>
          <a:xfrm>
            <a:off x="14814550" y="8596782"/>
            <a:ext cx="1401128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2</a:t>
            </a:r>
          </a:p>
        </p:txBody>
      </p:sp>
      <p:sp>
        <p:nvSpPr>
          <p:cNvPr id="122" name="ThumbBox0">
            <a:extLst>
              <a:ext uri="{FF2B5EF4-FFF2-40B4-BE49-F238E27FC236}">
                <a16:creationId xmlns:a16="http://schemas.microsoft.com/office/drawing/2014/main" id="{85B76D7E-7070-4CF8-B603-D22F67F0109A}"/>
              </a:ext>
            </a:extLst>
          </p:cNvPr>
          <p:cNvSpPr/>
          <p:nvPr/>
        </p:nvSpPr>
        <p:spPr>
          <a:xfrm>
            <a:off x="14824711" y="91452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Рисунок 34">
            <a:hlinkClick r:id="rId7" tooltip="серый"/>
            <a:extLst>
              <a:ext uri="{FF2B5EF4-FFF2-40B4-BE49-F238E27FC236}">
                <a16:creationId xmlns:a16="http://schemas.microsoft.com/office/drawing/2014/main" id="{3BC2979A-2A1E-4A1C-AB9F-98BB196FD2DB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5511" y="9196070"/>
            <a:ext cx="1778000" cy="1778000"/>
          </a:xfrm>
          <a:prstGeom prst="rect">
            <a:avLst/>
          </a:prstGeom>
        </p:spPr>
      </p:pic>
      <p:sp>
        <p:nvSpPr>
          <p:cNvPr id="36" name="ColorDot0">
            <a:extLst>
              <a:ext uri="{FF2B5EF4-FFF2-40B4-BE49-F238E27FC236}">
                <a16:creationId xmlns:a16="http://schemas.microsoft.com/office/drawing/2014/main" id="{02E493DE-8143-43C7-8E5F-98933B823789}"/>
              </a:ext>
            </a:extLst>
          </p:cNvPr>
          <p:cNvSpPr>
            <a:spLocks/>
          </p:cNvSpPr>
          <p:nvPr/>
        </p:nvSpPr>
        <p:spPr>
          <a:xfrm>
            <a:off x="16957039" y="9398000"/>
            <a:ext cx="355600" cy="355600"/>
          </a:xfrm>
          <a:prstGeom prst="ellipse">
            <a:avLst/>
          </a:prstGeom>
          <a:solidFill>
            <a:srgbClr val="80808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ColorName0">
            <a:hlinkClick r:id="rId7"/>
            <a:extLst>
              <a:ext uri="{FF2B5EF4-FFF2-40B4-BE49-F238E27FC236}">
                <a16:creationId xmlns:a16="http://schemas.microsoft.com/office/drawing/2014/main" id="{B77B46F3-D128-4A3C-BFA5-E26931BD399B}"/>
              </a:ext>
            </a:extLst>
          </p:cNvPr>
          <p:cNvSpPr txBox="1"/>
          <p:nvPr/>
        </p:nvSpPr>
        <p:spPr>
          <a:xfrm>
            <a:off x="16951961" y="9905619"/>
            <a:ext cx="1211263" cy="3911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серый</a:t>
            </a:r>
          </a:p>
        </p:txBody>
      </p:sp>
      <p:sp>
        <p:nvSpPr>
          <p:cNvPr id="124" name="ColorArticle0">
            <a:hlinkClick r:id="rId7"/>
            <a:extLst>
              <a:ext uri="{FF2B5EF4-FFF2-40B4-BE49-F238E27FC236}">
                <a16:creationId xmlns:a16="http://schemas.microsoft.com/office/drawing/2014/main" id="{B75BD467-67EF-4F5D-BB56-423BBA2E66D6}"/>
              </a:ext>
            </a:extLst>
          </p:cNvPr>
          <p:cNvSpPr txBox="1"/>
          <p:nvPr/>
        </p:nvSpPr>
        <p:spPr>
          <a:xfrm>
            <a:off x="16958311" y="10331069"/>
            <a:ext cx="1171575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39524/30</a:t>
            </a:r>
          </a:p>
        </p:txBody>
      </p:sp>
      <p:sp>
        <p:nvSpPr>
          <p:cNvPr id="125" name="ThumbBox1">
            <a:extLst>
              <a:ext uri="{FF2B5EF4-FFF2-40B4-BE49-F238E27FC236}">
                <a16:creationId xmlns:a16="http://schemas.microsoft.com/office/drawing/2014/main" id="{B3C61918-EE30-4C8D-9660-2C58DD72925F}"/>
              </a:ext>
            </a:extLst>
          </p:cNvPr>
          <p:cNvSpPr/>
          <p:nvPr/>
        </p:nvSpPr>
        <p:spPr>
          <a:xfrm>
            <a:off x="19396711" y="91452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" name="Рисунок 40">
            <a:hlinkClick r:id="rId9" tooltip="черный"/>
            <a:extLst>
              <a:ext uri="{FF2B5EF4-FFF2-40B4-BE49-F238E27FC236}">
                <a16:creationId xmlns:a16="http://schemas.microsoft.com/office/drawing/2014/main" id="{6A8FAD4D-1DBF-47B0-A1C3-4CB33447A922}"/>
              </a:ext>
            </a:extLst>
          </p:cNvPr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7511" y="9196070"/>
            <a:ext cx="1778000" cy="1778000"/>
          </a:xfrm>
          <a:prstGeom prst="rect">
            <a:avLst/>
          </a:prstGeom>
        </p:spPr>
      </p:pic>
      <p:sp>
        <p:nvSpPr>
          <p:cNvPr id="42" name="ColorDot1">
            <a:extLst>
              <a:ext uri="{FF2B5EF4-FFF2-40B4-BE49-F238E27FC236}">
                <a16:creationId xmlns:a16="http://schemas.microsoft.com/office/drawing/2014/main" id="{4E0178B5-62E1-4B63-992F-22CB31CDBA3A}"/>
              </a:ext>
            </a:extLst>
          </p:cNvPr>
          <p:cNvSpPr>
            <a:spLocks/>
          </p:cNvSpPr>
          <p:nvPr/>
        </p:nvSpPr>
        <p:spPr>
          <a:xfrm>
            <a:off x="21529039" y="9398000"/>
            <a:ext cx="355600" cy="355600"/>
          </a:xfrm>
          <a:prstGeom prst="ellipse">
            <a:avLst/>
          </a:prstGeom>
          <a:solidFill>
            <a:srgbClr val="00000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ColorName1">
            <a:hlinkClick r:id="rId9"/>
            <a:extLst>
              <a:ext uri="{FF2B5EF4-FFF2-40B4-BE49-F238E27FC236}">
                <a16:creationId xmlns:a16="http://schemas.microsoft.com/office/drawing/2014/main" id="{3F694162-96F6-4B10-8BBB-AB3AC9854AD3}"/>
              </a:ext>
            </a:extLst>
          </p:cNvPr>
          <p:cNvSpPr txBox="1"/>
          <p:nvPr/>
        </p:nvSpPr>
        <p:spPr>
          <a:xfrm>
            <a:off x="21523961" y="9905619"/>
            <a:ext cx="1431925" cy="3911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черный</a:t>
            </a:r>
          </a:p>
        </p:txBody>
      </p:sp>
      <p:sp>
        <p:nvSpPr>
          <p:cNvPr id="127" name="ColorArticle1">
            <a:hlinkClick r:id="rId9"/>
            <a:extLst>
              <a:ext uri="{FF2B5EF4-FFF2-40B4-BE49-F238E27FC236}">
                <a16:creationId xmlns:a16="http://schemas.microsoft.com/office/drawing/2014/main" id="{55BDD3DC-496E-4BE3-8011-02E49ADF734B}"/>
              </a:ext>
            </a:extLst>
          </p:cNvPr>
          <p:cNvSpPr txBox="1"/>
          <p:nvPr/>
        </p:nvSpPr>
        <p:spPr>
          <a:xfrm>
            <a:off x="21530311" y="10331069"/>
            <a:ext cx="115093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39524/35</a:t>
            </a:r>
          </a:p>
        </p:txBody>
      </p:sp>
      <p:pic>
        <p:nvPicPr>
          <p:cNvPr id="129" name="Logo">
            <a:extLst>
              <a:ext uri="{FF2B5EF4-FFF2-40B4-BE49-F238E27FC236}">
                <a16:creationId xmlns:a16="http://schemas.microsoft.com/office/drawing/2014/main" id="{877B9868-1CD7-4499-B07B-2F3D8D97FA4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4842489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9340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BgLeft">
            <a:extLst>
              <a:ext uri="{FF2B5EF4-FFF2-40B4-BE49-F238E27FC236}">
                <a16:creationId xmlns:a16="http://schemas.microsoft.com/office/drawing/2014/main" id="{D6039104-5768-4207-A3E8-76D395D07C6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541000" cy="13716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89357D1-64AE-4D3D-AE60-FC6CC90F2BC5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0"/>
            <a:ext cx="13716000" cy="13716000"/>
          </a:xfrm>
          <a:prstGeom prst="rect">
            <a:avLst/>
          </a:prstGeom>
        </p:spPr>
      </p:pic>
      <p:sp>
        <p:nvSpPr>
          <p:cNvPr id="25" name="PerfStrip">
            <a:extLst>
              <a:ext uri="{FF2B5EF4-FFF2-40B4-BE49-F238E27FC236}">
                <a16:creationId xmlns:a16="http://schemas.microsoft.com/office/drawing/2014/main" id="{678254E9-3DBE-4F1E-A3C5-F246FE724372}"/>
              </a:ext>
            </a:extLst>
          </p:cNvPr>
          <p:cNvSpPr/>
          <p:nvPr/>
        </p:nvSpPr>
        <p:spPr>
          <a:xfrm>
            <a:off x="10541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B10F3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Kicker">
            <a:extLst>
              <a:ext uri="{FF2B5EF4-FFF2-40B4-BE49-F238E27FC236}">
                <a16:creationId xmlns:a16="http://schemas.microsoft.com/office/drawing/2014/main" id="{B01684D0-390E-4447-944D-E30B2F5C1D00}"/>
              </a:ext>
            </a:extLst>
          </p:cNvPr>
          <p:cNvSpPr txBox="1"/>
          <p:nvPr/>
        </p:nvSpPr>
        <p:spPr>
          <a:xfrm>
            <a:off x="980440" y="878535"/>
            <a:ext cx="3550920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pc="195">
                <a:solidFill>
                  <a:srgbClr val="333440"/>
                </a:solidFill>
                <a:latin typeface="Montserrat SemiBold" panose="00000700000000000000" pitchFamily="2" charset="-52"/>
              </a:rPr>
              <a:t>СПОРТИВНЫЕ НАБОРЫ</a:t>
            </a:r>
          </a:p>
        </p:txBody>
      </p:sp>
      <p:sp>
        <p:nvSpPr>
          <p:cNvPr id="27" name="Title">
            <a:hlinkClick r:id="rId5"/>
            <a:extLst>
              <a:ext uri="{FF2B5EF4-FFF2-40B4-BE49-F238E27FC236}">
                <a16:creationId xmlns:a16="http://schemas.microsoft.com/office/drawing/2014/main" id="{54904E0B-4364-4C7D-8394-FEC0A27C6207}"/>
              </a:ext>
            </a:extLst>
          </p:cNvPr>
          <p:cNvSpPr txBox="1"/>
          <p:nvPr/>
        </p:nvSpPr>
        <p:spPr>
          <a:xfrm>
            <a:off x="971550" y="1360201"/>
            <a:ext cx="2528888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5320">
                <a:gradFill flip="none" rotWithShape="1">
                  <a:gsLst>
                    <a:gs pos="0">
                      <a:srgbClr val="B10F34"/>
                    </a:gs>
                    <a:gs pos="100000">
                      <a:srgbClr val="400A13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FITKIT</a:t>
            </a:r>
            <a:endParaRPr lang="ru-RU" sz="5320">
              <a:gradFill flip="none" rotWithShape="1">
                <a:gsLst>
                  <a:gs pos="0">
                    <a:srgbClr val="B10F34"/>
                  </a:gs>
                  <a:gs pos="100000">
                    <a:srgbClr val="400A13"/>
                  </a:gs>
                </a:gsLst>
                <a:lin ang="9060000" scaled="1"/>
                <a:tileRect/>
              </a:gradFill>
              <a:latin typeface="Montserrat ExtraBold" panose="00000900000000000000" pitchFamily="2" charset="-52"/>
            </a:endParaRPr>
          </a:p>
        </p:txBody>
      </p:sp>
      <p:pic>
        <p:nvPicPr>
          <p:cNvPr id="29" name="LinkPill">
            <a:hlinkClick r:id="rId5"/>
            <a:extLst>
              <a:ext uri="{FF2B5EF4-FFF2-40B4-BE49-F238E27FC236}">
                <a16:creationId xmlns:a16="http://schemas.microsoft.com/office/drawing/2014/main" id="{5F7A1AEA-F209-4E8F-BDB1-DF1C4E49CD99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1250"/>
            <a:ext cx="3797300" cy="384810"/>
          </a:xfrm>
          <a:prstGeom prst="rect">
            <a:avLst/>
          </a:prstGeom>
        </p:spPr>
      </p:pic>
      <p:sp>
        <p:nvSpPr>
          <p:cNvPr id="30" name="LinkText">
            <a:hlinkClick r:id="rId5"/>
            <a:extLst>
              <a:ext uri="{FF2B5EF4-FFF2-40B4-BE49-F238E27FC236}">
                <a16:creationId xmlns:a16="http://schemas.microsoft.com/office/drawing/2014/main" id="{C668BE92-FACF-442B-A026-B18A6350FAE8}"/>
              </a:ext>
            </a:extLst>
          </p:cNvPr>
          <p:cNvSpPr txBox="1"/>
          <p:nvPr/>
        </p:nvSpPr>
        <p:spPr>
          <a:xfrm>
            <a:off x="971551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1" name="LinkArrow">
            <a:hlinkClick r:id="rId5"/>
            <a:extLst>
              <a:ext uri="{FF2B5EF4-FFF2-40B4-BE49-F238E27FC236}">
                <a16:creationId xmlns:a16="http://schemas.microsoft.com/office/drawing/2014/main" id="{36914412-8D2D-417A-AA8D-3088F5FD5A12}"/>
              </a:ext>
            </a:extLst>
          </p:cNvPr>
          <p:cNvSpPr/>
          <p:nvPr/>
        </p:nvSpPr>
        <p:spPr>
          <a:xfrm>
            <a:off x="3553460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Subtitle">
            <a:extLst>
              <a:ext uri="{FF2B5EF4-FFF2-40B4-BE49-F238E27FC236}">
                <a16:creationId xmlns:a16="http://schemas.microsoft.com/office/drawing/2014/main" id="{1505D423-2737-4E79-B34C-CCEE61EF3A91}"/>
              </a:ext>
            </a:extLst>
          </p:cNvPr>
          <p:cNvSpPr txBox="1"/>
          <p:nvPr/>
        </p:nvSpPr>
        <p:spPr>
          <a:xfrm>
            <a:off x="971551" y="3004769"/>
            <a:ext cx="7567613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Комплект для активного образа жизни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и осознанного питания.</a:t>
            </a:r>
          </a:p>
        </p:txBody>
      </p:sp>
      <p:grpSp>
        <p:nvGrpSpPr>
          <p:cNvPr id="113" name="DottedLine">
            <a:extLst>
              <a:ext uri="{FF2B5EF4-FFF2-40B4-BE49-F238E27FC236}">
                <a16:creationId xmlns:a16="http://schemas.microsoft.com/office/drawing/2014/main" id="{4CE53215-383C-41F6-8008-3ED8FF6C7269}"/>
              </a:ext>
            </a:extLst>
          </p:cNvPr>
          <p:cNvGrpSpPr/>
          <p:nvPr/>
        </p:nvGrpSpPr>
        <p:grpSpPr>
          <a:xfrm>
            <a:off x="0" y="4341495"/>
            <a:ext cx="10476408" cy="21590"/>
            <a:chOff x="0" y="4341495"/>
            <a:chExt cx="10476408" cy="21590"/>
          </a:xfrm>
        </p:grpSpPr>
        <p:sp>
          <p:nvSpPr>
            <p:cNvPr id="33" name="dd0">
              <a:extLst>
                <a:ext uri="{FF2B5EF4-FFF2-40B4-BE49-F238E27FC236}">
                  <a16:creationId xmlns:a16="http://schemas.microsoft.com/office/drawing/2014/main" id="{DB06489A-FCE6-4180-8268-6EA73AF9DB62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dd1">
              <a:extLst>
                <a:ext uri="{FF2B5EF4-FFF2-40B4-BE49-F238E27FC236}">
                  <a16:creationId xmlns:a16="http://schemas.microsoft.com/office/drawing/2014/main" id="{93475107-F0E2-4E45-94D4-C9AE75852D6E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2">
              <a:extLst>
                <a:ext uri="{FF2B5EF4-FFF2-40B4-BE49-F238E27FC236}">
                  <a16:creationId xmlns:a16="http://schemas.microsoft.com/office/drawing/2014/main" id="{107B6DBD-92B8-457C-8893-BF1168876A43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3">
              <a:extLst>
                <a:ext uri="{FF2B5EF4-FFF2-40B4-BE49-F238E27FC236}">
                  <a16:creationId xmlns:a16="http://schemas.microsoft.com/office/drawing/2014/main" id="{187573DE-0157-4CB4-8AC4-6A291864D92C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4">
              <a:extLst>
                <a:ext uri="{FF2B5EF4-FFF2-40B4-BE49-F238E27FC236}">
                  <a16:creationId xmlns:a16="http://schemas.microsoft.com/office/drawing/2014/main" id="{EC562E06-2D0F-4BFC-8811-EF84EC777299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5">
              <a:extLst>
                <a:ext uri="{FF2B5EF4-FFF2-40B4-BE49-F238E27FC236}">
                  <a16:creationId xmlns:a16="http://schemas.microsoft.com/office/drawing/2014/main" id="{B4204B0A-7CF7-487D-B9B2-DEBAF218666B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6">
              <a:extLst>
                <a:ext uri="{FF2B5EF4-FFF2-40B4-BE49-F238E27FC236}">
                  <a16:creationId xmlns:a16="http://schemas.microsoft.com/office/drawing/2014/main" id="{7B24F791-7491-4DA5-A652-08E83265D2F4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7">
              <a:extLst>
                <a:ext uri="{FF2B5EF4-FFF2-40B4-BE49-F238E27FC236}">
                  <a16:creationId xmlns:a16="http://schemas.microsoft.com/office/drawing/2014/main" id="{3D0E353C-12C9-47FA-91E9-6FEDC92DD3A4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8">
              <a:extLst>
                <a:ext uri="{FF2B5EF4-FFF2-40B4-BE49-F238E27FC236}">
                  <a16:creationId xmlns:a16="http://schemas.microsoft.com/office/drawing/2014/main" id="{0929F497-6600-4252-B9D4-4F596CB74100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9">
              <a:extLst>
                <a:ext uri="{FF2B5EF4-FFF2-40B4-BE49-F238E27FC236}">
                  <a16:creationId xmlns:a16="http://schemas.microsoft.com/office/drawing/2014/main" id="{E912EFC5-1AF8-4ED7-943D-679EE4599993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10">
              <a:extLst>
                <a:ext uri="{FF2B5EF4-FFF2-40B4-BE49-F238E27FC236}">
                  <a16:creationId xmlns:a16="http://schemas.microsoft.com/office/drawing/2014/main" id="{CAAAD3F0-7084-4442-839A-4A1E14E984AB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11">
              <a:extLst>
                <a:ext uri="{FF2B5EF4-FFF2-40B4-BE49-F238E27FC236}">
                  <a16:creationId xmlns:a16="http://schemas.microsoft.com/office/drawing/2014/main" id="{EFE75FD9-674F-420E-A55F-93279439334B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12">
              <a:extLst>
                <a:ext uri="{FF2B5EF4-FFF2-40B4-BE49-F238E27FC236}">
                  <a16:creationId xmlns:a16="http://schemas.microsoft.com/office/drawing/2014/main" id="{843D9474-8B26-4874-9474-FD2183D92A9B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3">
              <a:extLst>
                <a:ext uri="{FF2B5EF4-FFF2-40B4-BE49-F238E27FC236}">
                  <a16:creationId xmlns:a16="http://schemas.microsoft.com/office/drawing/2014/main" id="{8B2316F5-719E-4B3C-A6E9-D5EFE0CBB215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14">
              <a:extLst>
                <a:ext uri="{FF2B5EF4-FFF2-40B4-BE49-F238E27FC236}">
                  <a16:creationId xmlns:a16="http://schemas.microsoft.com/office/drawing/2014/main" id="{5A1B5867-A660-48C9-9F81-E8309745ABDC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15">
              <a:extLst>
                <a:ext uri="{FF2B5EF4-FFF2-40B4-BE49-F238E27FC236}">
                  <a16:creationId xmlns:a16="http://schemas.microsoft.com/office/drawing/2014/main" id="{2CFDFB50-D212-48F1-B32C-4A8C0B96710A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16">
              <a:extLst>
                <a:ext uri="{FF2B5EF4-FFF2-40B4-BE49-F238E27FC236}">
                  <a16:creationId xmlns:a16="http://schemas.microsoft.com/office/drawing/2014/main" id="{05A12B46-8D36-4BB4-8826-0B8A30D0A3A2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17">
              <a:extLst>
                <a:ext uri="{FF2B5EF4-FFF2-40B4-BE49-F238E27FC236}">
                  <a16:creationId xmlns:a16="http://schemas.microsoft.com/office/drawing/2014/main" id="{665896E0-728E-4209-AEF4-665F87118736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18">
              <a:extLst>
                <a:ext uri="{FF2B5EF4-FFF2-40B4-BE49-F238E27FC236}">
                  <a16:creationId xmlns:a16="http://schemas.microsoft.com/office/drawing/2014/main" id="{5F9CFAD9-2CE0-459B-98E2-1B71B7279C2E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19">
              <a:extLst>
                <a:ext uri="{FF2B5EF4-FFF2-40B4-BE49-F238E27FC236}">
                  <a16:creationId xmlns:a16="http://schemas.microsoft.com/office/drawing/2014/main" id="{1656664F-659A-4216-8A62-84CE85B65C09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20">
              <a:extLst>
                <a:ext uri="{FF2B5EF4-FFF2-40B4-BE49-F238E27FC236}">
                  <a16:creationId xmlns:a16="http://schemas.microsoft.com/office/drawing/2014/main" id="{52BA9F10-3C54-48E8-894A-59AADFD645C1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21">
              <a:extLst>
                <a:ext uri="{FF2B5EF4-FFF2-40B4-BE49-F238E27FC236}">
                  <a16:creationId xmlns:a16="http://schemas.microsoft.com/office/drawing/2014/main" id="{8222DE81-C515-4AE8-9D9C-65DAD1A593A0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22">
              <a:extLst>
                <a:ext uri="{FF2B5EF4-FFF2-40B4-BE49-F238E27FC236}">
                  <a16:creationId xmlns:a16="http://schemas.microsoft.com/office/drawing/2014/main" id="{CA01AE04-490A-44F8-BF74-6ED10D2E7A0E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23">
              <a:extLst>
                <a:ext uri="{FF2B5EF4-FFF2-40B4-BE49-F238E27FC236}">
                  <a16:creationId xmlns:a16="http://schemas.microsoft.com/office/drawing/2014/main" id="{E0D02A4B-C9ED-456B-A858-45D3F1C1AC70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24">
              <a:extLst>
                <a:ext uri="{FF2B5EF4-FFF2-40B4-BE49-F238E27FC236}">
                  <a16:creationId xmlns:a16="http://schemas.microsoft.com/office/drawing/2014/main" id="{6AB22134-DB47-4711-9683-2B4C731AEE38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25">
              <a:extLst>
                <a:ext uri="{FF2B5EF4-FFF2-40B4-BE49-F238E27FC236}">
                  <a16:creationId xmlns:a16="http://schemas.microsoft.com/office/drawing/2014/main" id="{F6CA6357-4B9F-49DD-AF8E-2E47A3DA390D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26">
              <a:extLst>
                <a:ext uri="{FF2B5EF4-FFF2-40B4-BE49-F238E27FC236}">
                  <a16:creationId xmlns:a16="http://schemas.microsoft.com/office/drawing/2014/main" id="{1B2EB0D3-B269-46CA-A9EB-0A56D466BE2A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27">
              <a:extLst>
                <a:ext uri="{FF2B5EF4-FFF2-40B4-BE49-F238E27FC236}">
                  <a16:creationId xmlns:a16="http://schemas.microsoft.com/office/drawing/2014/main" id="{62334C63-AF17-4FFB-AF31-A0D75FE12B33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28">
              <a:extLst>
                <a:ext uri="{FF2B5EF4-FFF2-40B4-BE49-F238E27FC236}">
                  <a16:creationId xmlns:a16="http://schemas.microsoft.com/office/drawing/2014/main" id="{46FB8046-1C23-40DD-B1D8-7A0176949BCD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29">
              <a:extLst>
                <a:ext uri="{FF2B5EF4-FFF2-40B4-BE49-F238E27FC236}">
                  <a16:creationId xmlns:a16="http://schemas.microsoft.com/office/drawing/2014/main" id="{989FEFE4-EA93-4631-A22C-CD3D9ADD3C0C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30">
              <a:extLst>
                <a:ext uri="{FF2B5EF4-FFF2-40B4-BE49-F238E27FC236}">
                  <a16:creationId xmlns:a16="http://schemas.microsoft.com/office/drawing/2014/main" id="{1906E769-77EB-4F20-84D2-0E5476EDF43D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31">
              <a:extLst>
                <a:ext uri="{FF2B5EF4-FFF2-40B4-BE49-F238E27FC236}">
                  <a16:creationId xmlns:a16="http://schemas.microsoft.com/office/drawing/2014/main" id="{E860D38D-F3D9-4527-B32C-9E918B896D70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32">
              <a:extLst>
                <a:ext uri="{FF2B5EF4-FFF2-40B4-BE49-F238E27FC236}">
                  <a16:creationId xmlns:a16="http://schemas.microsoft.com/office/drawing/2014/main" id="{32D8547F-4170-4C83-B4A2-BDD5C1A62253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33">
              <a:extLst>
                <a:ext uri="{FF2B5EF4-FFF2-40B4-BE49-F238E27FC236}">
                  <a16:creationId xmlns:a16="http://schemas.microsoft.com/office/drawing/2014/main" id="{1275F2DD-212B-4862-AA72-C4F870905E15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34">
              <a:extLst>
                <a:ext uri="{FF2B5EF4-FFF2-40B4-BE49-F238E27FC236}">
                  <a16:creationId xmlns:a16="http://schemas.microsoft.com/office/drawing/2014/main" id="{454FCDAD-8872-45DB-BEB7-9F5B5C0969FD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35">
              <a:extLst>
                <a:ext uri="{FF2B5EF4-FFF2-40B4-BE49-F238E27FC236}">
                  <a16:creationId xmlns:a16="http://schemas.microsoft.com/office/drawing/2014/main" id="{C7675C23-56A1-4FC2-8B82-AEAC4C63EACF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36">
              <a:extLst>
                <a:ext uri="{FF2B5EF4-FFF2-40B4-BE49-F238E27FC236}">
                  <a16:creationId xmlns:a16="http://schemas.microsoft.com/office/drawing/2014/main" id="{E7767E65-CDF4-4EE7-B0B7-D1B3E2BD8E72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37">
              <a:extLst>
                <a:ext uri="{FF2B5EF4-FFF2-40B4-BE49-F238E27FC236}">
                  <a16:creationId xmlns:a16="http://schemas.microsoft.com/office/drawing/2014/main" id="{ED77B462-ABAC-4E96-93E0-78170A4F92B7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38">
              <a:extLst>
                <a:ext uri="{FF2B5EF4-FFF2-40B4-BE49-F238E27FC236}">
                  <a16:creationId xmlns:a16="http://schemas.microsoft.com/office/drawing/2014/main" id="{B463C968-518C-433C-A0D7-13976BDF244D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39">
              <a:extLst>
                <a:ext uri="{FF2B5EF4-FFF2-40B4-BE49-F238E27FC236}">
                  <a16:creationId xmlns:a16="http://schemas.microsoft.com/office/drawing/2014/main" id="{1CEDF802-8AA0-4579-9FA9-3A4C13F08E75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40">
              <a:extLst>
                <a:ext uri="{FF2B5EF4-FFF2-40B4-BE49-F238E27FC236}">
                  <a16:creationId xmlns:a16="http://schemas.microsoft.com/office/drawing/2014/main" id="{3921F0C7-B21F-46F8-A80E-1EFDFE5EB347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41">
              <a:extLst>
                <a:ext uri="{FF2B5EF4-FFF2-40B4-BE49-F238E27FC236}">
                  <a16:creationId xmlns:a16="http://schemas.microsoft.com/office/drawing/2014/main" id="{C187AA6E-FCED-4E55-8ABF-959184F9F6C9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42">
              <a:extLst>
                <a:ext uri="{FF2B5EF4-FFF2-40B4-BE49-F238E27FC236}">
                  <a16:creationId xmlns:a16="http://schemas.microsoft.com/office/drawing/2014/main" id="{EDDD8EA5-8EB4-42CD-9604-EA1C6F6B5910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43">
              <a:extLst>
                <a:ext uri="{FF2B5EF4-FFF2-40B4-BE49-F238E27FC236}">
                  <a16:creationId xmlns:a16="http://schemas.microsoft.com/office/drawing/2014/main" id="{061F35DD-0DB8-4E62-9EF5-C8069DA81B06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44">
              <a:extLst>
                <a:ext uri="{FF2B5EF4-FFF2-40B4-BE49-F238E27FC236}">
                  <a16:creationId xmlns:a16="http://schemas.microsoft.com/office/drawing/2014/main" id="{3D3AC3FB-BDF4-4837-817E-EC49E5A127A6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45">
              <a:extLst>
                <a:ext uri="{FF2B5EF4-FFF2-40B4-BE49-F238E27FC236}">
                  <a16:creationId xmlns:a16="http://schemas.microsoft.com/office/drawing/2014/main" id="{6A6B4AB2-52B5-4C40-9156-91A8BFFB03F3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46">
              <a:extLst>
                <a:ext uri="{FF2B5EF4-FFF2-40B4-BE49-F238E27FC236}">
                  <a16:creationId xmlns:a16="http://schemas.microsoft.com/office/drawing/2014/main" id="{B0F9C93D-56C0-404C-8187-A3C949DB1376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47">
              <a:extLst>
                <a:ext uri="{FF2B5EF4-FFF2-40B4-BE49-F238E27FC236}">
                  <a16:creationId xmlns:a16="http://schemas.microsoft.com/office/drawing/2014/main" id="{13450AFC-521F-46DF-B4FC-9E8F4E6303C6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48">
              <a:extLst>
                <a:ext uri="{FF2B5EF4-FFF2-40B4-BE49-F238E27FC236}">
                  <a16:creationId xmlns:a16="http://schemas.microsoft.com/office/drawing/2014/main" id="{97DD91DA-9085-42E0-888C-F82251BDAA6C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49">
              <a:extLst>
                <a:ext uri="{FF2B5EF4-FFF2-40B4-BE49-F238E27FC236}">
                  <a16:creationId xmlns:a16="http://schemas.microsoft.com/office/drawing/2014/main" id="{E91C1B66-38BC-4856-A6EF-1AD0362DFC4B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50">
              <a:extLst>
                <a:ext uri="{FF2B5EF4-FFF2-40B4-BE49-F238E27FC236}">
                  <a16:creationId xmlns:a16="http://schemas.microsoft.com/office/drawing/2014/main" id="{B1A09AC7-6D55-4A5A-99CD-27C97EBD166C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51">
              <a:extLst>
                <a:ext uri="{FF2B5EF4-FFF2-40B4-BE49-F238E27FC236}">
                  <a16:creationId xmlns:a16="http://schemas.microsoft.com/office/drawing/2014/main" id="{22AC34CC-6D48-41AF-A485-1258AB1DFF28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52">
              <a:extLst>
                <a:ext uri="{FF2B5EF4-FFF2-40B4-BE49-F238E27FC236}">
                  <a16:creationId xmlns:a16="http://schemas.microsoft.com/office/drawing/2014/main" id="{A1BF6C80-D481-4E1F-90CB-840F6A267F12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53">
              <a:extLst>
                <a:ext uri="{FF2B5EF4-FFF2-40B4-BE49-F238E27FC236}">
                  <a16:creationId xmlns:a16="http://schemas.microsoft.com/office/drawing/2014/main" id="{DC3CA00A-0601-4A76-A772-08DF655E2E68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54">
              <a:extLst>
                <a:ext uri="{FF2B5EF4-FFF2-40B4-BE49-F238E27FC236}">
                  <a16:creationId xmlns:a16="http://schemas.microsoft.com/office/drawing/2014/main" id="{D58C5C57-F913-4947-96AA-3B9007CB6251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55">
              <a:extLst>
                <a:ext uri="{FF2B5EF4-FFF2-40B4-BE49-F238E27FC236}">
                  <a16:creationId xmlns:a16="http://schemas.microsoft.com/office/drawing/2014/main" id="{C5E0FEF5-092B-4801-904D-1E34259BECC9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56">
              <a:extLst>
                <a:ext uri="{FF2B5EF4-FFF2-40B4-BE49-F238E27FC236}">
                  <a16:creationId xmlns:a16="http://schemas.microsoft.com/office/drawing/2014/main" id="{EA391D51-B5DD-46A2-93EC-17C5C13B15F8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57">
              <a:extLst>
                <a:ext uri="{FF2B5EF4-FFF2-40B4-BE49-F238E27FC236}">
                  <a16:creationId xmlns:a16="http://schemas.microsoft.com/office/drawing/2014/main" id="{403FF55C-94E9-4438-BCE2-EF2AB1908980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58">
              <a:extLst>
                <a:ext uri="{FF2B5EF4-FFF2-40B4-BE49-F238E27FC236}">
                  <a16:creationId xmlns:a16="http://schemas.microsoft.com/office/drawing/2014/main" id="{4B0354EF-385B-43DB-8BAD-57BFEAF4BD06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59">
              <a:extLst>
                <a:ext uri="{FF2B5EF4-FFF2-40B4-BE49-F238E27FC236}">
                  <a16:creationId xmlns:a16="http://schemas.microsoft.com/office/drawing/2014/main" id="{9F46C9B1-1CE9-4832-9E76-D046CB1601ED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60">
              <a:extLst>
                <a:ext uri="{FF2B5EF4-FFF2-40B4-BE49-F238E27FC236}">
                  <a16:creationId xmlns:a16="http://schemas.microsoft.com/office/drawing/2014/main" id="{F11D20AF-8B13-45EB-9E7E-6226CD8E6E06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61">
              <a:extLst>
                <a:ext uri="{FF2B5EF4-FFF2-40B4-BE49-F238E27FC236}">
                  <a16:creationId xmlns:a16="http://schemas.microsoft.com/office/drawing/2014/main" id="{A16D30C8-9D7D-439A-A91B-3248CE3FCED9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62">
              <a:extLst>
                <a:ext uri="{FF2B5EF4-FFF2-40B4-BE49-F238E27FC236}">
                  <a16:creationId xmlns:a16="http://schemas.microsoft.com/office/drawing/2014/main" id="{AC807FDB-4975-4D8B-8836-B71E4564ACF8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63">
              <a:extLst>
                <a:ext uri="{FF2B5EF4-FFF2-40B4-BE49-F238E27FC236}">
                  <a16:creationId xmlns:a16="http://schemas.microsoft.com/office/drawing/2014/main" id="{C4EBDD7E-C9C1-4036-9F7E-48DF548A2E08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64">
              <a:extLst>
                <a:ext uri="{FF2B5EF4-FFF2-40B4-BE49-F238E27FC236}">
                  <a16:creationId xmlns:a16="http://schemas.microsoft.com/office/drawing/2014/main" id="{3D8DE1EC-1586-43D4-A94F-03567252157E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65">
              <a:extLst>
                <a:ext uri="{FF2B5EF4-FFF2-40B4-BE49-F238E27FC236}">
                  <a16:creationId xmlns:a16="http://schemas.microsoft.com/office/drawing/2014/main" id="{5F20F6DC-1587-45DC-B75A-D14052939A3E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66">
              <a:extLst>
                <a:ext uri="{FF2B5EF4-FFF2-40B4-BE49-F238E27FC236}">
                  <a16:creationId xmlns:a16="http://schemas.microsoft.com/office/drawing/2014/main" id="{05DA19D8-1263-4BF2-A240-56C2B3C932E1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67">
              <a:extLst>
                <a:ext uri="{FF2B5EF4-FFF2-40B4-BE49-F238E27FC236}">
                  <a16:creationId xmlns:a16="http://schemas.microsoft.com/office/drawing/2014/main" id="{331F4C6C-E4E0-4EE5-ACE9-93F4D5281460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68">
              <a:extLst>
                <a:ext uri="{FF2B5EF4-FFF2-40B4-BE49-F238E27FC236}">
                  <a16:creationId xmlns:a16="http://schemas.microsoft.com/office/drawing/2014/main" id="{47F3CF48-9FB1-4E15-99D5-53565374C30A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69">
              <a:extLst>
                <a:ext uri="{FF2B5EF4-FFF2-40B4-BE49-F238E27FC236}">
                  <a16:creationId xmlns:a16="http://schemas.microsoft.com/office/drawing/2014/main" id="{8E8903D8-BE7E-4295-A2A3-85A9196D8E47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4" name="CompHeader">
            <a:extLst>
              <a:ext uri="{FF2B5EF4-FFF2-40B4-BE49-F238E27FC236}">
                <a16:creationId xmlns:a16="http://schemas.microsoft.com/office/drawing/2014/main" id="{1691DEDA-EE0F-43BA-A855-146F8D8C5BDC}"/>
              </a:ext>
            </a:extLst>
          </p:cNvPr>
          <p:cNvSpPr txBox="1"/>
          <p:nvPr/>
        </p:nvSpPr>
        <p:spPr>
          <a:xfrm>
            <a:off x="958851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15" name="Num1">
            <a:extLst>
              <a:ext uri="{FF2B5EF4-FFF2-40B4-BE49-F238E27FC236}">
                <a16:creationId xmlns:a16="http://schemas.microsoft.com/office/drawing/2014/main" id="{EB2F1841-4F77-4632-9048-1C95A9920183}"/>
              </a:ext>
            </a:extLst>
          </p:cNvPr>
          <p:cNvSpPr/>
          <p:nvPr/>
        </p:nvSpPr>
        <p:spPr>
          <a:xfrm>
            <a:off x="980440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16" name="Item1">
            <a:extLst>
              <a:ext uri="{FF2B5EF4-FFF2-40B4-BE49-F238E27FC236}">
                <a16:creationId xmlns:a16="http://schemas.microsoft.com/office/drawing/2014/main" id="{5AC9A112-8C91-49C8-B2F2-98F0C8ED91B6}"/>
              </a:ext>
            </a:extLst>
          </p:cNvPr>
          <p:cNvSpPr txBox="1"/>
          <p:nvPr/>
        </p:nvSpPr>
        <p:spPr>
          <a:xfrm>
            <a:off x="1733551" y="5639207"/>
            <a:ext cx="277971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Лёгкий рюкзак</a:t>
            </a:r>
          </a:p>
        </p:txBody>
      </p:sp>
      <p:sp>
        <p:nvSpPr>
          <p:cNvPr id="117" name="Num2">
            <a:extLst>
              <a:ext uri="{FF2B5EF4-FFF2-40B4-BE49-F238E27FC236}">
                <a16:creationId xmlns:a16="http://schemas.microsoft.com/office/drawing/2014/main" id="{01925FC5-ABF3-486F-A2B4-C57F4DF30AA2}"/>
              </a:ext>
            </a:extLst>
          </p:cNvPr>
          <p:cNvSpPr/>
          <p:nvPr/>
        </p:nvSpPr>
        <p:spPr>
          <a:xfrm>
            <a:off x="980440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18" name="Item2">
            <a:extLst>
              <a:ext uri="{FF2B5EF4-FFF2-40B4-BE49-F238E27FC236}">
                <a16:creationId xmlns:a16="http://schemas.microsoft.com/office/drawing/2014/main" id="{FD41CD0F-1D9F-4A2A-BC02-58201F40F44F}"/>
              </a:ext>
            </a:extLst>
          </p:cNvPr>
          <p:cNvSpPr txBox="1"/>
          <p:nvPr/>
        </p:nvSpPr>
        <p:spPr>
          <a:xfrm>
            <a:off x="1733551" y="6375807"/>
            <a:ext cx="3268663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Бутылка для воды</a:t>
            </a:r>
          </a:p>
        </p:txBody>
      </p:sp>
      <p:sp>
        <p:nvSpPr>
          <p:cNvPr id="119" name="Num3">
            <a:extLst>
              <a:ext uri="{FF2B5EF4-FFF2-40B4-BE49-F238E27FC236}">
                <a16:creationId xmlns:a16="http://schemas.microsoft.com/office/drawing/2014/main" id="{B3BBBF3A-7592-4607-9D39-6F314BB2F3A4}"/>
              </a:ext>
            </a:extLst>
          </p:cNvPr>
          <p:cNvSpPr/>
          <p:nvPr/>
        </p:nvSpPr>
        <p:spPr>
          <a:xfrm>
            <a:off x="980440" y="70624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120" name="Item3">
            <a:extLst>
              <a:ext uri="{FF2B5EF4-FFF2-40B4-BE49-F238E27FC236}">
                <a16:creationId xmlns:a16="http://schemas.microsoft.com/office/drawing/2014/main" id="{51B66012-1E65-40BA-99CE-9ACAEEA98C59}"/>
              </a:ext>
            </a:extLst>
          </p:cNvPr>
          <p:cNvSpPr txBox="1"/>
          <p:nvPr/>
        </p:nvSpPr>
        <p:spPr>
          <a:xfrm>
            <a:off x="1733550" y="7118756"/>
            <a:ext cx="353853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Контейнер для еды</a:t>
            </a:r>
          </a:p>
        </p:txBody>
      </p:sp>
      <p:sp>
        <p:nvSpPr>
          <p:cNvPr id="121" name="ColorsHeader">
            <a:extLst>
              <a:ext uri="{FF2B5EF4-FFF2-40B4-BE49-F238E27FC236}">
                <a16:creationId xmlns:a16="http://schemas.microsoft.com/office/drawing/2014/main" id="{7BD85AB9-E1DF-4291-BE5C-C4DC309303D7}"/>
              </a:ext>
            </a:extLst>
          </p:cNvPr>
          <p:cNvSpPr txBox="1"/>
          <p:nvPr/>
        </p:nvSpPr>
        <p:spPr>
          <a:xfrm>
            <a:off x="971550" y="8596782"/>
            <a:ext cx="1401128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3</a:t>
            </a:r>
          </a:p>
        </p:txBody>
      </p:sp>
      <p:sp>
        <p:nvSpPr>
          <p:cNvPr id="122" name="ThumbBox0">
            <a:extLst>
              <a:ext uri="{FF2B5EF4-FFF2-40B4-BE49-F238E27FC236}">
                <a16:creationId xmlns:a16="http://schemas.microsoft.com/office/drawing/2014/main" id="{494086BA-A325-4A6A-87EA-E8A963CA8C04}"/>
              </a:ext>
            </a:extLst>
          </p:cNvPr>
          <p:cNvSpPr>
            <a:spLocks/>
          </p:cNvSpPr>
          <p:nvPr/>
        </p:nvSpPr>
        <p:spPr>
          <a:xfrm>
            <a:off x="981710" y="9145270"/>
            <a:ext cx="1785620" cy="178562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Рисунок 34">
            <a:hlinkClick r:id="rId7"/>
            <a:extLst>
              <a:ext uri="{FF2B5EF4-FFF2-40B4-BE49-F238E27FC236}">
                <a16:creationId xmlns:a16="http://schemas.microsoft.com/office/drawing/2014/main" id="{F71FF3CA-53C6-432A-B6AE-8C12E3B4C6F1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970" y="9193530"/>
            <a:ext cx="1689100" cy="1689100"/>
          </a:xfrm>
          <a:prstGeom prst="rect">
            <a:avLst/>
          </a:prstGeom>
        </p:spPr>
      </p:pic>
      <p:sp>
        <p:nvSpPr>
          <p:cNvPr id="36" name="ColorDot0">
            <a:extLst>
              <a:ext uri="{FF2B5EF4-FFF2-40B4-BE49-F238E27FC236}">
                <a16:creationId xmlns:a16="http://schemas.microsoft.com/office/drawing/2014/main" id="{17504A22-4436-44F7-923D-8F7AAA53B111}"/>
              </a:ext>
            </a:extLst>
          </p:cNvPr>
          <p:cNvSpPr>
            <a:spLocks/>
          </p:cNvSpPr>
          <p:nvPr/>
        </p:nvSpPr>
        <p:spPr>
          <a:xfrm>
            <a:off x="981710" y="11170920"/>
            <a:ext cx="337820" cy="337820"/>
          </a:xfrm>
          <a:prstGeom prst="ellipse">
            <a:avLst/>
          </a:prstGeom>
          <a:solidFill>
            <a:srgbClr val="24509A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ColorName0">
            <a:hlinkClick r:id="rId7"/>
            <a:extLst>
              <a:ext uri="{FF2B5EF4-FFF2-40B4-BE49-F238E27FC236}">
                <a16:creationId xmlns:a16="http://schemas.microsoft.com/office/drawing/2014/main" id="{B137847C-2C27-452C-A01E-2437DCF23A74}"/>
              </a:ext>
            </a:extLst>
          </p:cNvPr>
          <p:cNvSpPr txBox="1"/>
          <p:nvPr/>
        </p:nvSpPr>
        <p:spPr>
          <a:xfrm>
            <a:off x="976629" y="11653520"/>
            <a:ext cx="2540000" cy="3759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300">
                <a:solidFill>
                  <a:srgbClr val="000000"/>
                </a:solidFill>
                <a:latin typeface="Montserrat SemiBold" panose="00000700000000000000" pitchFamily="2" charset="-52"/>
              </a:rPr>
              <a:t>синий</a:t>
            </a:r>
          </a:p>
        </p:txBody>
      </p:sp>
      <p:sp>
        <p:nvSpPr>
          <p:cNvPr id="124" name="ColorArticle0">
            <a:hlinkClick r:id="rId7"/>
            <a:extLst>
              <a:ext uri="{FF2B5EF4-FFF2-40B4-BE49-F238E27FC236}">
                <a16:creationId xmlns:a16="http://schemas.microsoft.com/office/drawing/2014/main" id="{53AD8251-EB53-4882-B3DC-2A46F4D65AC6}"/>
              </a:ext>
            </a:extLst>
          </p:cNvPr>
          <p:cNvSpPr txBox="1"/>
          <p:nvPr/>
        </p:nvSpPr>
        <p:spPr>
          <a:xfrm>
            <a:off x="982980" y="12059920"/>
            <a:ext cx="2540000" cy="2844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700">
                <a:solidFill>
                  <a:srgbClr val="333440"/>
                </a:solidFill>
                <a:latin typeface="Montserrat" panose="00000500000000000000" pitchFamily="2" charset="-52"/>
              </a:rPr>
              <a:t>39510/24</a:t>
            </a:r>
          </a:p>
        </p:txBody>
      </p:sp>
      <p:sp>
        <p:nvSpPr>
          <p:cNvPr id="125" name="ThumbBox1">
            <a:extLst>
              <a:ext uri="{FF2B5EF4-FFF2-40B4-BE49-F238E27FC236}">
                <a16:creationId xmlns:a16="http://schemas.microsoft.com/office/drawing/2014/main" id="{89582266-DFBC-418B-A7F0-FF8FB67AE406}"/>
              </a:ext>
            </a:extLst>
          </p:cNvPr>
          <p:cNvSpPr>
            <a:spLocks/>
          </p:cNvSpPr>
          <p:nvPr/>
        </p:nvSpPr>
        <p:spPr>
          <a:xfrm>
            <a:off x="4377690" y="9145270"/>
            <a:ext cx="1785620" cy="178562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" name="Рисунок 40">
            <a:hlinkClick r:id="rId9"/>
            <a:extLst>
              <a:ext uri="{FF2B5EF4-FFF2-40B4-BE49-F238E27FC236}">
                <a16:creationId xmlns:a16="http://schemas.microsoft.com/office/drawing/2014/main" id="{91E2FCDD-A7CC-426B-A334-2FB21A56A3BD}"/>
              </a:ext>
            </a:extLst>
          </p:cNvPr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950" y="9193530"/>
            <a:ext cx="1689100" cy="1689100"/>
          </a:xfrm>
          <a:prstGeom prst="rect">
            <a:avLst/>
          </a:prstGeom>
        </p:spPr>
      </p:pic>
      <p:sp>
        <p:nvSpPr>
          <p:cNvPr id="42" name="ColorDot1">
            <a:extLst>
              <a:ext uri="{FF2B5EF4-FFF2-40B4-BE49-F238E27FC236}">
                <a16:creationId xmlns:a16="http://schemas.microsoft.com/office/drawing/2014/main" id="{AE460C1A-1D49-47E8-AC17-E245F21BF0CE}"/>
              </a:ext>
            </a:extLst>
          </p:cNvPr>
          <p:cNvSpPr>
            <a:spLocks/>
          </p:cNvSpPr>
          <p:nvPr/>
        </p:nvSpPr>
        <p:spPr>
          <a:xfrm>
            <a:off x="4377690" y="11170920"/>
            <a:ext cx="337820" cy="337820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ColorName1">
            <a:hlinkClick r:id="rId9"/>
            <a:extLst>
              <a:ext uri="{FF2B5EF4-FFF2-40B4-BE49-F238E27FC236}">
                <a16:creationId xmlns:a16="http://schemas.microsoft.com/office/drawing/2014/main" id="{4861C4DB-8B0A-4E70-93BF-FB89E15D1819}"/>
              </a:ext>
            </a:extLst>
          </p:cNvPr>
          <p:cNvSpPr txBox="1"/>
          <p:nvPr/>
        </p:nvSpPr>
        <p:spPr>
          <a:xfrm>
            <a:off x="4372609" y="11653520"/>
            <a:ext cx="2540000" cy="3759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300">
                <a:solidFill>
                  <a:srgbClr val="000000"/>
                </a:solidFill>
                <a:latin typeface="Montserrat SemiBold" panose="00000700000000000000" pitchFamily="2" charset="-52"/>
              </a:rPr>
              <a:t>красный</a:t>
            </a:r>
          </a:p>
        </p:txBody>
      </p:sp>
      <p:sp>
        <p:nvSpPr>
          <p:cNvPr id="127" name="ColorArticle1">
            <a:hlinkClick r:id="rId9"/>
            <a:extLst>
              <a:ext uri="{FF2B5EF4-FFF2-40B4-BE49-F238E27FC236}">
                <a16:creationId xmlns:a16="http://schemas.microsoft.com/office/drawing/2014/main" id="{17AEB447-FBD4-463A-A1CE-47B8D706A081}"/>
              </a:ext>
            </a:extLst>
          </p:cNvPr>
          <p:cNvSpPr txBox="1"/>
          <p:nvPr/>
        </p:nvSpPr>
        <p:spPr>
          <a:xfrm>
            <a:off x="4378959" y="12059920"/>
            <a:ext cx="2540000" cy="2844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700">
                <a:solidFill>
                  <a:srgbClr val="333440"/>
                </a:solidFill>
                <a:latin typeface="Montserrat" panose="00000500000000000000" pitchFamily="2" charset="-52"/>
              </a:rPr>
              <a:t>39510/08</a:t>
            </a:r>
          </a:p>
        </p:txBody>
      </p:sp>
      <p:pic>
        <p:nvPicPr>
          <p:cNvPr id="129" name="Logo">
            <a:extLst>
              <a:ext uri="{FF2B5EF4-FFF2-40B4-BE49-F238E27FC236}">
                <a16:creationId xmlns:a16="http://schemas.microsoft.com/office/drawing/2014/main" id="{0751CBFC-FA21-40E7-94D5-2385D5993F6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99490" y="13002260"/>
            <a:ext cx="1788160" cy="336331"/>
          </a:xfrm>
          <a:prstGeom prst="rect">
            <a:avLst/>
          </a:prstGeom>
        </p:spPr>
      </p:pic>
      <p:sp>
        <p:nvSpPr>
          <p:cNvPr id="128" name="ThumbBox2">
            <a:extLst>
              <a:ext uri="{FF2B5EF4-FFF2-40B4-BE49-F238E27FC236}">
                <a16:creationId xmlns:a16="http://schemas.microsoft.com/office/drawing/2014/main" id="{80083AEA-61B5-4679-BD05-9E9B1839C179}"/>
              </a:ext>
            </a:extLst>
          </p:cNvPr>
          <p:cNvSpPr>
            <a:spLocks/>
          </p:cNvSpPr>
          <p:nvPr/>
        </p:nvSpPr>
        <p:spPr>
          <a:xfrm>
            <a:off x="7773670" y="9145270"/>
            <a:ext cx="1785620" cy="178562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0" name="ColorName2">
            <a:hlinkClick r:id="rId13"/>
            <a:extLst>
              <a:ext uri="{FF2B5EF4-FFF2-40B4-BE49-F238E27FC236}">
                <a16:creationId xmlns:a16="http://schemas.microsoft.com/office/drawing/2014/main" id="{74876C3E-8319-4F56-9A56-7B1D62813459}"/>
              </a:ext>
            </a:extLst>
          </p:cNvPr>
          <p:cNvSpPr txBox="1"/>
          <p:nvPr/>
        </p:nvSpPr>
        <p:spPr>
          <a:xfrm>
            <a:off x="7768589" y="11653520"/>
            <a:ext cx="2540000" cy="7264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300">
                <a:solidFill>
                  <a:srgbClr val="000000"/>
                </a:solidFill>
                <a:latin typeface="Montserrat SemiBold" panose="00000700000000000000" pitchFamily="2" charset="-52"/>
              </a:rPr>
              <a:t>белый,</a:t>
            </a:r>
          </a:p>
          <a:p>
            <a:r>
              <a:rPr lang="ru-RU" sz="2300">
                <a:solidFill>
                  <a:srgbClr val="000000"/>
                </a:solidFill>
                <a:latin typeface="Montserrat SemiBold" panose="00000700000000000000" pitchFamily="2" charset="-52"/>
              </a:rPr>
              <a:t>зеленый</a:t>
            </a:r>
          </a:p>
        </p:txBody>
      </p:sp>
      <p:sp>
        <p:nvSpPr>
          <p:cNvPr id="131" name="ColorArticle2">
            <a:hlinkClick r:id="rId13"/>
            <a:extLst>
              <a:ext uri="{FF2B5EF4-FFF2-40B4-BE49-F238E27FC236}">
                <a16:creationId xmlns:a16="http://schemas.microsoft.com/office/drawing/2014/main" id="{8CA664E9-58EB-42A1-926A-9D5EAE0F4E5E}"/>
              </a:ext>
            </a:extLst>
          </p:cNvPr>
          <p:cNvSpPr txBox="1"/>
          <p:nvPr/>
        </p:nvSpPr>
        <p:spPr>
          <a:xfrm>
            <a:off x="7774939" y="12410440"/>
            <a:ext cx="2540000" cy="28448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700">
                <a:solidFill>
                  <a:srgbClr val="333440"/>
                </a:solidFill>
                <a:latin typeface="Montserrat" panose="00000500000000000000" pitchFamily="2" charset="-52"/>
              </a:rPr>
              <a:t>39510/15</a:t>
            </a:r>
          </a:p>
        </p:txBody>
      </p:sp>
      <p:grpSp>
        <p:nvGrpSpPr>
          <p:cNvPr id="132" name="ColorDot2">
            <a:extLst>
              <a:ext uri="{FF2B5EF4-FFF2-40B4-BE49-F238E27FC236}">
                <a16:creationId xmlns:a16="http://schemas.microsoft.com/office/drawing/2014/main" id="{3A0FA198-6F25-48BF-82D8-4D631A031247}"/>
              </a:ext>
            </a:extLst>
          </p:cNvPr>
          <p:cNvGrpSpPr>
            <a:grpSpLocks/>
          </p:cNvGrpSpPr>
          <p:nvPr/>
        </p:nvGrpSpPr>
        <p:grpSpPr>
          <a:xfrm>
            <a:off x="7773670" y="11170920"/>
            <a:ext cx="337820" cy="337820"/>
            <a:chOff x="5715000" y="10845800"/>
            <a:chExt cx="355601" cy="355601"/>
          </a:xfrm>
        </p:grpSpPr>
        <p:sp>
          <p:nvSpPr>
            <p:cNvPr id="133" name="ColorDot2_b">
              <a:extLst>
                <a:ext uri="{FF2B5EF4-FFF2-40B4-BE49-F238E27FC236}">
                  <a16:creationId xmlns:a16="http://schemas.microsoft.com/office/drawing/2014/main" id="{223A9FDE-129A-4E7E-8793-026DF0059DCC}"/>
                </a:ext>
              </a:extLst>
            </p:cNvPr>
            <p:cNvSpPr/>
            <p:nvPr/>
          </p:nvSpPr>
          <p:spPr>
            <a:xfrm>
              <a:off x="5715000" y="10845800"/>
              <a:ext cx="355600" cy="355600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4" name="ColorDot2_h">
              <a:extLst>
                <a:ext uri="{FF2B5EF4-FFF2-40B4-BE49-F238E27FC236}">
                  <a16:creationId xmlns:a16="http://schemas.microsoft.com/office/drawing/2014/main" id="{5E8084A4-9EDB-4A51-AA5C-FE385B555D95}"/>
                </a:ext>
              </a:extLst>
            </p:cNvPr>
            <p:cNvSpPr/>
            <p:nvPr/>
          </p:nvSpPr>
          <p:spPr>
            <a:xfrm>
              <a:off x="5767076" y="10897877"/>
              <a:ext cx="303525" cy="303524"/>
            </a:xfrm>
            <a:custGeom>
              <a:avLst/>
              <a:gdLst/>
              <a:ahLst/>
              <a:cxnLst/>
              <a:rect l="0" t="0" r="0" b="0"/>
              <a:pathLst>
                <a:path w="303525" h="303524">
                  <a:moveTo>
                    <a:pt x="251448" y="0"/>
                  </a:moveTo>
                  <a:lnTo>
                    <a:pt x="261927" y="11435"/>
                  </a:lnTo>
                  <a:lnTo>
                    <a:pt x="271369" y="23741"/>
                  </a:lnTo>
                  <a:lnTo>
                    <a:pt x="279703" y="36823"/>
                  </a:lnTo>
                  <a:lnTo>
                    <a:pt x="286866" y="50582"/>
                  </a:lnTo>
                  <a:lnTo>
                    <a:pt x="292801" y="64912"/>
                  </a:lnTo>
                  <a:lnTo>
                    <a:pt x="297465" y="79705"/>
                  </a:lnTo>
                  <a:lnTo>
                    <a:pt x="300823" y="94848"/>
                  </a:lnTo>
                  <a:lnTo>
                    <a:pt x="302847" y="110227"/>
                  </a:lnTo>
                  <a:lnTo>
                    <a:pt x="303524" y="125723"/>
                  </a:lnTo>
                  <a:lnTo>
                    <a:pt x="302847" y="141219"/>
                  </a:lnTo>
                  <a:lnTo>
                    <a:pt x="300823" y="156598"/>
                  </a:lnTo>
                  <a:lnTo>
                    <a:pt x="297465" y="171741"/>
                  </a:lnTo>
                  <a:lnTo>
                    <a:pt x="292801" y="186534"/>
                  </a:lnTo>
                  <a:lnTo>
                    <a:pt x="286866" y="200864"/>
                  </a:lnTo>
                  <a:lnTo>
                    <a:pt x="279703" y="214623"/>
                  </a:lnTo>
                  <a:lnTo>
                    <a:pt x="271369" y="227705"/>
                  </a:lnTo>
                  <a:lnTo>
                    <a:pt x="261927" y="240011"/>
                  </a:lnTo>
                  <a:lnTo>
                    <a:pt x="251448" y="251446"/>
                  </a:lnTo>
                  <a:lnTo>
                    <a:pt x="240012" y="261926"/>
                  </a:lnTo>
                  <a:lnTo>
                    <a:pt x="227706" y="271368"/>
                  </a:lnTo>
                  <a:lnTo>
                    <a:pt x="214624" y="279702"/>
                  </a:lnTo>
                  <a:lnTo>
                    <a:pt x="200866" y="286864"/>
                  </a:lnTo>
                  <a:lnTo>
                    <a:pt x="186535" y="292800"/>
                  </a:lnTo>
                  <a:lnTo>
                    <a:pt x="171742" y="297464"/>
                  </a:lnTo>
                  <a:lnTo>
                    <a:pt x="156598" y="300822"/>
                  </a:lnTo>
                  <a:lnTo>
                    <a:pt x="141220" y="302846"/>
                  </a:lnTo>
                  <a:lnTo>
                    <a:pt x="125724" y="303523"/>
                  </a:lnTo>
                  <a:lnTo>
                    <a:pt x="110228" y="302846"/>
                  </a:lnTo>
                  <a:lnTo>
                    <a:pt x="94850" y="300822"/>
                  </a:lnTo>
                  <a:lnTo>
                    <a:pt x="79706" y="297464"/>
                  </a:lnTo>
                  <a:lnTo>
                    <a:pt x="64913" y="292800"/>
                  </a:lnTo>
                  <a:lnTo>
                    <a:pt x="50582" y="286864"/>
                  </a:lnTo>
                  <a:lnTo>
                    <a:pt x="36824" y="279702"/>
                  </a:lnTo>
                  <a:lnTo>
                    <a:pt x="23742" y="271368"/>
                  </a:lnTo>
                  <a:lnTo>
                    <a:pt x="11436" y="261926"/>
                  </a:lnTo>
                  <a:lnTo>
                    <a:pt x="0" y="251446"/>
                  </a:lnTo>
                  <a:close/>
                </a:path>
              </a:pathLst>
            </a:custGeom>
            <a:solidFill>
              <a:srgbClr val="009A6E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5" name="ColorDot2_r">
              <a:extLst>
                <a:ext uri="{FF2B5EF4-FFF2-40B4-BE49-F238E27FC236}">
                  <a16:creationId xmlns:a16="http://schemas.microsoft.com/office/drawing/2014/main" id="{8B210920-C6FD-42EC-B177-4367D767A2F0}"/>
                </a:ext>
              </a:extLst>
            </p:cNvPr>
            <p:cNvSpPr/>
            <p:nvPr/>
          </p:nvSpPr>
          <p:spPr>
            <a:xfrm>
              <a:off x="5715000" y="10845800"/>
              <a:ext cx="355600" cy="355600"/>
            </a:xfrm>
            <a:prstGeom prst="ellipse">
              <a:avLst/>
            </a:prstGeom>
            <a:noFill/>
            <a:ln w="12700" cap="flat" cmpd="sng" algn="ctr">
              <a:solidFill>
                <a:srgbClr val="E1E1E4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4" name="Thumb2">
            <a:hlinkClick r:id="rId13"/>
            <a:extLst>
              <a:ext uri="{FF2B5EF4-FFF2-40B4-BE49-F238E27FC236}">
                <a16:creationId xmlns:a16="http://schemas.microsoft.com/office/drawing/2014/main" id="{F0F4814D-AFA9-404F-BC68-440CBFBCB9F4}"/>
              </a:ext>
            </a:extLst>
          </p:cNvPr>
          <p:cNvPicPr>
            <a:picLocks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1930" y="9193530"/>
            <a:ext cx="1689100" cy="168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3956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BgLeft">
            <a:extLst>
              <a:ext uri="{FF2B5EF4-FFF2-40B4-BE49-F238E27FC236}">
                <a16:creationId xmlns:a16="http://schemas.microsoft.com/office/drawing/2014/main" id="{A64C4BCF-28F5-4723-8B45-C99DE5AB49C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43000" y="0"/>
            <a:ext cx="10541000" cy="137160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B373B514-69BD-41A3-8545-E39C0346E292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23" name="PerfStrip">
            <a:extLst>
              <a:ext uri="{FF2B5EF4-FFF2-40B4-BE49-F238E27FC236}">
                <a16:creationId xmlns:a16="http://schemas.microsoft.com/office/drawing/2014/main" id="{BEF50D85-4779-4147-B93F-25A59ACD07AC}"/>
              </a:ext>
            </a:extLst>
          </p:cNvPr>
          <p:cNvSpPr/>
          <p:nvPr/>
        </p:nvSpPr>
        <p:spPr>
          <a:xfrm flipH="1">
            <a:off x="13716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24509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Kicker">
            <a:extLst>
              <a:ext uri="{FF2B5EF4-FFF2-40B4-BE49-F238E27FC236}">
                <a16:creationId xmlns:a16="http://schemas.microsoft.com/office/drawing/2014/main" id="{FF552CEB-0AB2-4627-ADB8-D30FAE83FDB1}"/>
              </a:ext>
            </a:extLst>
          </p:cNvPr>
          <p:cNvSpPr txBox="1"/>
          <p:nvPr/>
        </p:nvSpPr>
        <p:spPr>
          <a:xfrm>
            <a:off x="14823439" y="878535"/>
            <a:ext cx="3550920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pc="195">
                <a:solidFill>
                  <a:srgbClr val="333440"/>
                </a:solidFill>
                <a:latin typeface="Montserrat SemiBold" panose="00000700000000000000" pitchFamily="2" charset="-52"/>
              </a:rPr>
              <a:t>СПОРТИВНЫЕ НАБОРЫ</a:t>
            </a:r>
          </a:p>
        </p:txBody>
      </p:sp>
      <p:sp>
        <p:nvSpPr>
          <p:cNvPr id="25" name="Title">
            <a:hlinkClick r:id="rId5"/>
            <a:extLst>
              <a:ext uri="{FF2B5EF4-FFF2-40B4-BE49-F238E27FC236}">
                <a16:creationId xmlns:a16="http://schemas.microsoft.com/office/drawing/2014/main" id="{859CB1F6-0283-40D9-AE49-43E940275FD1}"/>
              </a:ext>
            </a:extLst>
          </p:cNvPr>
          <p:cNvSpPr txBox="1"/>
          <p:nvPr/>
        </p:nvSpPr>
        <p:spPr>
          <a:xfrm>
            <a:off x="14814552" y="1360201"/>
            <a:ext cx="3262313" cy="836168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5320">
                <a:gradFill flip="none" rotWithShape="1">
                  <a:gsLst>
                    <a:gs pos="0">
                      <a:srgbClr val="24509A"/>
                    </a:gs>
                    <a:gs pos="100000">
                      <a:srgbClr val="0E2147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MOTION</a:t>
            </a:r>
            <a:endParaRPr lang="ru-RU" sz="5320">
              <a:gradFill flip="none" rotWithShape="1">
                <a:gsLst>
                  <a:gs pos="0">
                    <a:srgbClr val="24509A"/>
                  </a:gs>
                  <a:gs pos="100000">
                    <a:srgbClr val="0E2147"/>
                  </a:gs>
                </a:gsLst>
                <a:lin ang="9060000" scaled="1"/>
                <a:tileRect/>
              </a:gradFill>
              <a:latin typeface="Montserrat ExtraBold" panose="00000900000000000000" pitchFamily="2" charset="-52"/>
            </a:endParaRPr>
          </a:p>
        </p:txBody>
      </p:sp>
      <p:pic>
        <p:nvPicPr>
          <p:cNvPr id="33" name="LinkPill">
            <a:hlinkClick r:id="rId5"/>
            <a:extLst>
              <a:ext uri="{FF2B5EF4-FFF2-40B4-BE49-F238E27FC236}">
                <a16:creationId xmlns:a16="http://schemas.microsoft.com/office/drawing/2014/main" id="{C9E4BF4C-6EC7-421C-84AC-20B595FD3D64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381250"/>
            <a:ext cx="3797300" cy="384810"/>
          </a:xfrm>
          <a:prstGeom prst="rect">
            <a:avLst/>
          </a:prstGeom>
        </p:spPr>
      </p:pic>
      <p:sp>
        <p:nvSpPr>
          <p:cNvPr id="38" name="LinkText">
            <a:hlinkClick r:id="rId5"/>
            <a:extLst>
              <a:ext uri="{FF2B5EF4-FFF2-40B4-BE49-F238E27FC236}">
                <a16:creationId xmlns:a16="http://schemas.microsoft.com/office/drawing/2014/main" id="{7CBC32A7-60C3-491D-8F39-EE2FA584AF3B}"/>
              </a:ext>
            </a:extLst>
          </p:cNvPr>
          <p:cNvSpPr txBox="1"/>
          <p:nvPr/>
        </p:nvSpPr>
        <p:spPr>
          <a:xfrm>
            <a:off x="14814552" y="2457196"/>
            <a:ext cx="2565591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СМОТРЕТЬ НА САЙТЕ</a:t>
            </a:r>
          </a:p>
        </p:txBody>
      </p:sp>
      <p:sp>
        <p:nvSpPr>
          <p:cNvPr id="39" name="LinkArrow">
            <a:hlinkClick r:id="rId5"/>
            <a:extLst>
              <a:ext uri="{FF2B5EF4-FFF2-40B4-BE49-F238E27FC236}">
                <a16:creationId xmlns:a16="http://schemas.microsoft.com/office/drawing/2014/main" id="{E7F02B44-0F79-4D20-8D1D-1BE02AA9C78D}"/>
              </a:ext>
            </a:extLst>
          </p:cNvPr>
          <p:cNvSpPr/>
          <p:nvPr/>
        </p:nvSpPr>
        <p:spPr>
          <a:xfrm>
            <a:off x="17396461" y="250698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Subtitle">
            <a:extLst>
              <a:ext uri="{FF2B5EF4-FFF2-40B4-BE49-F238E27FC236}">
                <a16:creationId xmlns:a16="http://schemas.microsoft.com/office/drawing/2014/main" id="{B1CAFB64-7503-4D18-99D8-C33A80674B5C}"/>
              </a:ext>
            </a:extLst>
          </p:cNvPr>
          <p:cNvSpPr txBox="1"/>
          <p:nvPr/>
        </p:nvSpPr>
        <p:spPr>
          <a:xfrm>
            <a:off x="14814552" y="3004769"/>
            <a:ext cx="6118225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Спортивная сумка и бейсболка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для активного дня.</a:t>
            </a:r>
          </a:p>
        </p:txBody>
      </p:sp>
      <p:grpSp>
        <p:nvGrpSpPr>
          <p:cNvPr id="111" name="DottedLine">
            <a:extLst>
              <a:ext uri="{FF2B5EF4-FFF2-40B4-BE49-F238E27FC236}">
                <a16:creationId xmlns:a16="http://schemas.microsoft.com/office/drawing/2014/main" id="{C64A0A34-0439-4B44-833A-B31980DA6B51}"/>
              </a:ext>
            </a:extLst>
          </p:cNvPr>
          <p:cNvGrpSpPr/>
          <p:nvPr/>
        </p:nvGrpSpPr>
        <p:grpSpPr>
          <a:xfrm>
            <a:off x="13907591" y="4341495"/>
            <a:ext cx="10476408" cy="21590"/>
            <a:chOff x="0" y="4341495"/>
            <a:chExt cx="10476408" cy="21590"/>
          </a:xfrm>
        </p:grpSpPr>
        <p:sp>
          <p:nvSpPr>
            <p:cNvPr id="41" name="dd0">
              <a:extLst>
                <a:ext uri="{FF2B5EF4-FFF2-40B4-BE49-F238E27FC236}">
                  <a16:creationId xmlns:a16="http://schemas.microsoft.com/office/drawing/2014/main" id="{816B4C69-05B0-4963-8043-A67A0E4733C3}"/>
                </a:ext>
              </a:extLst>
            </p:cNvPr>
            <p:cNvSpPr/>
            <p:nvPr/>
          </p:nvSpPr>
          <p:spPr>
            <a:xfrm>
              <a:off x="0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1">
              <a:extLst>
                <a:ext uri="{FF2B5EF4-FFF2-40B4-BE49-F238E27FC236}">
                  <a16:creationId xmlns:a16="http://schemas.microsoft.com/office/drawing/2014/main" id="{2103FCE9-34FA-42CA-8EFC-F2B57185D654}"/>
                </a:ext>
              </a:extLst>
            </p:cNvPr>
            <p:cNvSpPr/>
            <p:nvPr/>
          </p:nvSpPr>
          <p:spPr>
            <a:xfrm>
              <a:off x="15120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2">
              <a:extLst>
                <a:ext uri="{FF2B5EF4-FFF2-40B4-BE49-F238E27FC236}">
                  <a16:creationId xmlns:a16="http://schemas.microsoft.com/office/drawing/2014/main" id="{CCBE7ED1-224D-4007-BC7A-56281C3A87E7}"/>
                </a:ext>
              </a:extLst>
            </p:cNvPr>
            <p:cNvSpPr/>
            <p:nvPr/>
          </p:nvSpPr>
          <p:spPr>
            <a:xfrm>
              <a:off x="302412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dd3">
              <a:extLst>
                <a:ext uri="{FF2B5EF4-FFF2-40B4-BE49-F238E27FC236}">
                  <a16:creationId xmlns:a16="http://schemas.microsoft.com/office/drawing/2014/main" id="{B52FD7CD-0DC1-40A0-B259-A3E04CE1B814}"/>
                </a:ext>
              </a:extLst>
            </p:cNvPr>
            <p:cNvSpPr/>
            <p:nvPr/>
          </p:nvSpPr>
          <p:spPr>
            <a:xfrm>
              <a:off x="453619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4">
              <a:extLst>
                <a:ext uri="{FF2B5EF4-FFF2-40B4-BE49-F238E27FC236}">
                  <a16:creationId xmlns:a16="http://schemas.microsoft.com/office/drawing/2014/main" id="{F1C133EE-3FC2-4AE5-9C13-9449C1F09EF1}"/>
                </a:ext>
              </a:extLst>
            </p:cNvPr>
            <p:cNvSpPr/>
            <p:nvPr/>
          </p:nvSpPr>
          <p:spPr>
            <a:xfrm>
              <a:off x="604825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5">
              <a:extLst>
                <a:ext uri="{FF2B5EF4-FFF2-40B4-BE49-F238E27FC236}">
                  <a16:creationId xmlns:a16="http://schemas.microsoft.com/office/drawing/2014/main" id="{F67E275F-52DA-4541-84D1-6C73FC6A22DA}"/>
                </a:ext>
              </a:extLst>
            </p:cNvPr>
            <p:cNvSpPr/>
            <p:nvPr/>
          </p:nvSpPr>
          <p:spPr>
            <a:xfrm>
              <a:off x="756031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6">
              <a:extLst>
                <a:ext uri="{FF2B5EF4-FFF2-40B4-BE49-F238E27FC236}">
                  <a16:creationId xmlns:a16="http://schemas.microsoft.com/office/drawing/2014/main" id="{5A5BFB34-9F8D-44DC-AD9A-D7AB827BF4F2}"/>
                </a:ext>
              </a:extLst>
            </p:cNvPr>
            <p:cNvSpPr/>
            <p:nvPr/>
          </p:nvSpPr>
          <p:spPr>
            <a:xfrm>
              <a:off x="907237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7">
              <a:extLst>
                <a:ext uri="{FF2B5EF4-FFF2-40B4-BE49-F238E27FC236}">
                  <a16:creationId xmlns:a16="http://schemas.microsoft.com/office/drawing/2014/main" id="{E5807D40-33FC-40A4-A918-CC047E8BB8A3}"/>
                </a:ext>
              </a:extLst>
            </p:cNvPr>
            <p:cNvSpPr/>
            <p:nvPr/>
          </p:nvSpPr>
          <p:spPr>
            <a:xfrm>
              <a:off x="1058443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8">
              <a:extLst>
                <a:ext uri="{FF2B5EF4-FFF2-40B4-BE49-F238E27FC236}">
                  <a16:creationId xmlns:a16="http://schemas.microsoft.com/office/drawing/2014/main" id="{ABBED85A-4BBC-49D0-94E4-E00A92B22977}"/>
                </a:ext>
              </a:extLst>
            </p:cNvPr>
            <p:cNvSpPr/>
            <p:nvPr/>
          </p:nvSpPr>
          <p:spPr>
            <a:xfrm>
              <a:off x="1209650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9">
              <a:extLst>
                <a:ext uri="{FF2B5EF4-FFF2-40B4-BE49-F238E27FC236}">
                  <a16:creationId xmlns:a16="http://schemas.microsoft.com/office/drawing/2014/main" id="{62B96D7D-F269-4D12-9FEB-D26DAA851FE1}"/>
                </a:ext>
              </a:extLst>
            </p:cNvPr>
            <p:cNvSpPr/>
            <p:nvPr/>
          </p:nvSpPr>
          <p:spPr>
            <a:xfrm>
              <a:off x="136085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10">
              <a:extLst>
                <a:ext uri="{FF2B5EF4-FFF2-40B4-BE49-F238E27FC236}">
                  <a16:creationId xmlns:a16="http://schemas.microsoft.com/office/drawing/2014/main" id="{CF46B8ED-5413-463B-BCBB-EB7B6F7D8080}"/>
                </a:ext>
              </a:extLst>
            </p:cNvPr>
            <p:cNvSpPr/>
            <p:nvPr/>
          </p:nvSpPr>
          <p:spPr>
            <a:xfrm>
              <a:off x="1512062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11">
              <a:extLst>
                <a:ext uri="{FF2B5EF4-FFF2-40B4-BE49-F238E27FC236}">
                  <a16:creationId xmlns:a16="http://schemas.microsoft.com/office/drawing/2014/main" id="{FCC064C3-3F9E-4678-A10A-35D6F39F5B5A}"/>
                </a:ext>
              </a:extLst>
            </p:cNvPr>
            <p:cNvSpPr/>
            <p:nvPr/>
          </p:nvSpPr>
          <p:spPr>
            <a:xfrm>
              <a:off x="1663268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12">
              <a:extLst>
                <a:ext uri="{FF2B5EF4-FFF2-40B4-BE49-F238E27FC236}">
                  <a16:creationId xmlns:a16="http://schemas.microsoft.com/office/drawing/2014/main" id="{F939C37F-212C-4024-A6AF-748B9F4D7F29}"/>
                </a:ext>
              </a:extLst>
            </p:cNvPr>
            <p:cNvSpPr/>
            <p:nvPr/>
          </p:nvSpPr>
          <p:spPr>
            <a:xfrm>
              <a:off x="1814474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13">
              <a:extLst>
                <a:ext uri="{FF2B5EF4-FFF2-40B4-BE49-F238E27FC236}">
                  <a16:creationId xmlns:a16="http://schemas.microsoft.com/office/drawing/2014/main" id="{AEA17FCA-A109-4938-BB1F-9A09C1F716E9}"/>
                </a:ext>
              </a:extLst>
            </p:cNvPr>
            <p:cNvSpPr/>
            <p:nvPr/>
          </p:nvSpPr>
          <p:spPr>
            <a:xfrm>
              <a:off x="1965681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14">
              <a:extLst>
                <a:ext uri="{FF2B5EF4-FFF2-40B4-BE49-F238E27FC236}">
                  <a16:creationId xmlns:a16="http://schemas.microsoft.com/office/drawing/2014/main" id="{6254EF2A-C07C-4636-91F8-3B86EBC2167E}"/>
                </a:ext>
              </a:extLst>
            </p:cNvPr>
            <p:cNvSpPr/>
            <p:nvPr/>
          </p:nvSpPr>
          <p:spPr>
            <a:xfrm>
              <a:off x="2116887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15">
              <a:extLst>
                <a:ext uri="{FF2B5EF4-FFF2-40B4-BE49-F238E27FC236}">
                  <a16:creationId xmlns:a16="http://schemas.microsoft.com/office/drawing/2014/main" id="{9DDC0153-C136-4E21-A1E7-1EA10AA8A63F}"/>
                </a:ext>
              </a:extLst>
            </p:cNvPr>
            <p:cNvSpPr/>
            <p:nvPr/>
          </p:nvSpPr>
          <p:spPr>
            <a:xfrm>
              <a:off x="2268093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16">
              <a:extLst>
                <a:ext uri="{FF2B5EF4-FFF2-40B4-BE49-F238E27FC236}">
                  <a16:creationId xmlns:a16="http://schemas.microsoft.com/office/drawing/2014/main" id="{3B91F7EA-62D8-4D97-BD2A-5C9D47EC56FD}"/>
                </a:ext>
              </a:extLst>
            </p:cNvPr>
            <p:cNvSpPr/>
            <p:nvPr/>
          </p:nvSpPr>
          <p:spPr>
            <a:xfrm>
              <a:off x="2419299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17">
              <a:extLst>
                <a:ext uri="{FF2B5EF4-FFF2-40B4-BE49-F238E27FC236}">
                  <a16:creationId xmlns:a16="http://schemas.microsoft.com/office/drawing/2014/main" id="{3B066869-95D4-40ED-8417-804F818E0B7F}"/>
                </a:ext>
              </a:extLst>
            </p:cNvPr>
            <p:cNvSpPr/>
            <p:nvPr/>
          </p:nvSpPr>
          <p:spPr>
            <a:xfrm>
              <a:off x="2570505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18">
              <a:extLst>
                <a:ext uri="{FF2B5EF4-FFF2-40B4-BE49-F238E27FC236}">
                  <a16:creationId xmlns:a16="http://schemas.microsoft.com/office/drawing/2014/main" id="{D8FAADA3-97EB-4B93-A0A4-39D4C3C23C24}"/>
                </a:ext>
              </a:extLst>
            </p:cNvPr>
            <p:cNvSpPr/>
            <p:nvPr/>
          </p:nvSpPr>
          <p:spPr>
            <a:xfrm>
              <a:off x="2721712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19">
              <a:extLst>
                <a:ext uri="{FF2B5EF4-FFF2-40B4-BE49-F238E27FC236}">
                  <a16:creationId xmlns:a16="http://schemas.microsoft.com/office/drawing/2014/main" id="{401BD5B5-214F-496E-9818-1D911744178E}"/>
                </a:ext>
              </a:extLst>
            </p:cNvPr>
            <p:cNvSpPr/>
            <p:nvPr/>
          </p:nvSpPr>
          <p:spPr>
            <a:xfrm>
              <a:off x="2872918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20">
              <a:extLst>
                <a:ext uri="{FF2B5EF4-FFF2-40B4-BE49-F238E27FC236}">
                  <a16:creationId xmlns:a16="http://schemas.microsoft.com/office/drawing/2014/main" id="{0B60B3F6-A32D-4042-B6E2-2936A4F4EE90}"/>
                </a:ext>
              </a:extLst>
            </p:cNvPr>
            <p:cNvSpPr/>
            <p:nvPr/>
          </p:nvSpPr>
          <p:spPr>
            <a:xfrm>
              <a:off x="3024124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21">
              <a:extLst>
                <a:ext uri="{FF2B5EF4-FFF2-40B4-BE49-F238E27FC236}">
                  <a16:creationId xmlns:a16="http://schemas.microsoft.com/office/drawing/2014/main" id="{8D8565EB-F2B5-43CB-BD95-E2951EDED9BD}"/>
                </a:ext>
              </a:extLst>
            </p:cNvPr>
            <p:cNvSpPr/>
            <p:nvPr/>
          </p:nvSpPr>
          <p:spPr>
            <a:xfrm>
              <a:off x="3175330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22">
              <a:extLst>
                <a:ext uri="{FF2B5EF4-FFF2-40B4-BE49-F238E27FC236}">
                  <a16:creationId xmlns:a16="http://schemas.microsoft.com/office/drawing/2014/main" id="{F5440070-FB19-4D3A-B386-AC5D9F8B76C9}"/>
                </a:ext>
              </a:extLst>
            </p:cNvPr>
            <p:cNvSpPr/>
            <p:nvPr/>
          </p:nvSpPr>
          <p:spPr>
            <a:xfrm>
              <a:off x="332653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23">
              <a:extLst>
                <a:ext uri="{FF2B5EF4-FFF2-40B4-BE49-F238E27FC236}">
                  <a16:creationId xmlns:a16="http://schemas.microsoft.com/office/drawing/2014/main" id="{5DE87BE8-858A-4D9B-BD6B-0A88C715A172}"/>
                </a:ext>
              </a:extLst>
            </p:cNvPr>
            <p:cNvSpPr/>
            <p:nvPr/>
          </p:nvSpPr>
          <p:spPr>
            <a:xfrm>
              <a:off x="3477743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24">
              <a:extLst>
                <a:ext uri="{FF2B5EF4-FFF2-40B4-BE49-F238E27FC236}">
                  <a16:creationId xmlns:a16="http://schemas.microsoft.com/office/drawing/2014/main" id="{B5C275E7-3BE1-4736-9AED-4FD8754CD3FF}"/>
                </a:ext>
              </a:extLst>
            </p:cNvPr>
            <p:cNvSpPr/>
            <p:nvPr/>
          </p:nvSpPr>
          <p:spPr>
            <a:xfrm>
              <a:off x="3628949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25">
              <a:extLst>
                <a:ext uri="{FF2B5EF4-FFF2-40B4-BE49-F238E27FC236}">
                  <a16:creationId xmlns:a16="http://schemas.microsoft.com/office/drawing/2014/main" id="{7B470B06-5085-474E-9EE8-1DCF07D5E533}"/>
                </a:ext>
              </a:extLst>
            </p:cNvPr>
            <p:cNvSpPr/>
            <p:nvPr/>
          </p:nvSpPr>
          <p:spPr>
            <a:xfrm>
              <a:off x="3780155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26">
              <a:extLst>
                <a:ext uri="{FF2B5EF4-FFF2-40B4-BE49-F238E27FC236}">
                  <a16:creationId xmlns:a16="http://schemas.microsoft.com/office/drawing/2014/main" id="{D54A6D26-7FC7-482A-958D-D4549E711F0B}"/>
                </a:ext>
              </a:extLst>
            </p:cNvPr>
            <p:cNvSpPr/>
            <p:nvPr/>
          </p:nvSpPr>
          <p:spPr>
            <a:xfrm>
              <a:off x="3931361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27">
              <a:extLst>
                <a:ext uri="{FF2B5EF4-FFF2-40B4-BE49-F238E27FC236}">
                  <a16:creationId xmlns:a16="http://schemas.microsoft.com/office/drawing/2014/main" id="{D50BBBF4-995E-4D30-B066-D2753A72628E}"/>
                </a:ext>
              </a:extLst>
            </p:cNvPr>
            <p:cNvSpPr/>
            <p:nvPr/>
          </p:nvSpPr>
          <p:spPr>
            <a:xfrm>
              <a:off x="4082567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28">
              <a:extLst>
                <a:ext uri="{FF2B5EF4-FFF2-40B4-BE49-F238E27FC236}">
                  <a16:creationId xmlns:a16="http://schemas.microsoft.com/office/drawing/2014/main" id="{79D282AC-4EA4-4855-8BD7-7C7F3FDA8E0C}"/>
                </a:ext>
              </a:extLst>
            </p:cNvPr>
            <p:cNvSpPr/>
            <p:nvPr/>
          </p:nvSpPr>
          <p:spPr>
            <a:xfrm>
              <a:off x="4233774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29">
              <a:extLst>
                <a:ext uri="{FF2B5EF4-FFF2-40B4-BE49-F238E27FC236}">
                  <a16:creationId xmlns:a16="http://schemas.microsoft.com/office/drawing/2014/main" id="{F0427A88-E4AA-44C2-B5F4-9395952E84B3}"/>
                </a:ext>
              </a:extLst>
            </p:cNvPr>
            <p:cNvSpPr/>
            <p:nvPr/>
          </p:nvSpPr>
          <p:spPr>
            <a:xfrm>
              <a:off x="4384980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30">
              <a:extLst>
                <a:ext uri="{FF2B5EF4-FFF2-40B4-BE49-F238E27FC236}">
                  <a16:creationId xmlns:a16="http://schemas.microsoft.com/office/drawing/2014/main" id="{CFAFE851-5CFC-464E-A41D-31D6F75BC88A}"/>
                </a:ext>
              </a:extLst>
            </p:cNvPr>
            <p:cNvSpPr/>
            <p:nvPr/>
          </p:nvSpPr>
          <p:spPr>
            <a:xfrm>
              <a:off x="453618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31">
              <a:extLst>
                <a:ext uri="{FF2B5EF4-FFF2-40B4-BE49-F238E27FC236}">
                  <a16:creationId xmlns:a16="http://schemas.microsoft.com/office/drawing/2014/main" id="{0A07FDC7-1D3D-48FD-BD79-0F37DEB26E51}"/>
                </a:ext>
              </a:extLst>
            </p:cNvPr>
            <p:cNvSpPr/>
            <p:nvPr/>
          </p:nvSpPr>
          <p:spPr>
            <a:xfrm>
              <a:off x="4687392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32">
              <a:extLst>
                <a:ext uri="{FF2B5EF4-FFF2-40B4-BE49-F238E27FC236}">
                  <a16:creationId xmlns:a16="http://schemas.microsoft.com/office/drawing/2014/main" id="{642AC1F0-C8D8-4F7F-8519-A9040F4C7F53}"/>
                </a:ext>
              </a:extLst>
            </p:cNvPr>
            <p:cNvSpPr/>
            <p:nvPr/>
          </p:nvSpPr>
          <p:spPr>
            <a:xfrm>
              <a:off x="4838598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33">
              <a:extLst>
                <a:ext uri="{FF2B5EF4-FFF2-40B4-BE49-F238E27FC236}">
                  <a16:creationId xmlns:a16="http://schemas.microsoft.com/office/drawing/2014/main" id="{7086988A-A36A-43B1-96B6-67266B63A8D5}"/>
                </a:ext>
              </a:extLst>
            </p:cNvPr>
            <p:cNvSpPr/>
            <p:nvPr/>
          </p:nvSpPr>
          <p:spPr>
            <a:xfrm>
              <a:off x="4989805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34">
              <a:extLst>
                <a:ext uri="{FF2B5EF4-FFF2-40B4-BE49-F238E27FC236}">
                  <a16:creationId xmlns:a16="http://schemas.microsoft.com/office/drawing/2014/main" id="{36E2B0A0-9D87-4906-BA08-8BB8D751A8AA}"/>
                </a:ext>
              </a:extLst>
            </p:cNvPr>
            <p:cNvSpPr/>
            <p:nvPr/>
          </p:nvSpPr>
          <p:spPr>
            <a:xfrm>
              <a:off x="5141011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35">
              <a:extLst>
                <a:ext uri="{FF2B5EF4-FFF2-40B4-BE49-F238E27FC236}">
                  <a16:creationId xmlns:a16="http://schemas.microsoft.com/office/drawing/2014/main" id="{AC8BDC06-6785-4056-8D9E-6DACC5CE8668}"/>
                </a:ext>
              </a:extLst>
            </p:cNvPr>
            <p:cNvSpPr/>
            <p:nvPr/>
          </p:nvSpPr>
          <p:spPr>
            <a:xfrm>
              <a:off x="5292217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36">
              <a:extLst>
                <a:ext uri="{FF2B5EF4-FFF2-40B4-BE49-F238E27FC236}">
                  <a16:creationId xmlns:a16="http://schemas.microsoft.com/office/drawing/2014/main" id="{DE2507BB-BE79-4800-A375-14B16538F7DB}"/>
                </a:ext>
              </a:extLst>
            </p:cNvPr>
            <p:cNvSpPr/>
            <p:nvPr/>
          </p:nvSpPr>
          <p:spPr>
            <a:xfrm>
              <a:off x="5443423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37">
              <a:extLst>
                <a:ext uri="{FF2B5EF4-FFF2-40B4-BE49-F238E27FC236}">
                  <a16:creationId xmlns:a16="http://schemas.microsoft.com/office/drawing/2014/main" id="{256D81B6-4213-49CB-B559-06CC1A1CD0AB}"/>
                </a:ext>
              </a:extLst>
            </p:cNvPr>
            <p:cNvSpPr/>
            <p:nvPr/>
          </p:nvSpPr>
          <p:spPr>
            <a:xfrm>
              <a:off x="5594629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38">
              <a:extLst>
                <a:ext uri="{FF2B5EF4-FFF2-40B4-BE49-F238E27FC236}">
                  <a16:creationId xmlns:a16="http://schemas.microsoft.com/office/drawing/2014/main" id="{79C8BDA8-C21C-4AF0-B29D-A24072E80F96}"/>
                </a:ext>
              </a:extLst>
            </p:cNvPr>
            <p:cNvSpPr/>
            <p:nvPr/>
          </p:nvSpPr>
          <p:spPr>
            <a:xfrm>
              <a:off x="574583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39">
              <a:extLst>
                <a:ext uri="{FF2B5EF4-FFF2-40B4-BE49-F238E27FC236}">
                  <a16:creationId xmlns:a16="http://schemas.microsoft.com/office/drawing/2014/main" id="{254E5A68-4D5E-49C2-A716-D2BFD6B644ED}"/>
                </a:ext>
              </a:extLst>
            </p:cNvPr>
            <p:cNvSpPr/>
            <p:nvPr/>
          </p:nvSpPr>
          <p:spPr>
            <a:xfrm>
              <a:off x="5897042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40">
              <a:extLst>
                <a:ext uri="{FF2B5EF4-FFF2-40B4-BE49-F238E27FC236}">
                  <a16:creationId xmlns:a16="http://schemas.microsoft.com/office/drawing/2014/main" id="{8C239880-D9E9-42B7-B736-8DCA91C7C3ED}"/>
                </a:ext>
              </a:extLst>
            </p:cNvPr>
            <p:cNvSpPr/>
            <p:nvPr/>
          </p:nvSpPr>
          <p:spPr>
            <a:xfrm>
              <a:off x="6048248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41">
              <a:extLst>
                <a:ext uri="{FF2B5EF4-FFF2-40B4-BE49-F238E27FC236}">
                  <a16:creationId xmlns:a16="http://schemas.microsoft.com/office/drawing/2014/main" id="{B45834E8-170A-487F-A760-F221A08ED127}"/>
                </a:ext>
              </a:extLst>
            </p:cNvPr>
            <p:cNvSpPr/>
            <p:nvPr/>
          </p:nvSpPr>
          <p:spPr>
            <a:xfrm>
              <a:off x="6199454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42">
              <a:extLst>
                <a:ext uri="{FF2B5EF4-FFF2-40B4-BE49-F238E27FC236}">
                  <a16:creationId xmlns:a16="http://schemas.microsoft.com/office/drawing/2014/main" id="{60EAE566-1A1C-463C-9384-C11E1F38A601}"/>
                </a:ext>
              </a:extLst>
            </p:cNvPr>
            <p:cNvSpPr/>
            <p:nvPr/>
          </p:nvSpPr>
          <p:spPr>
            <a:xfrm>
              <a:off x="6350660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43">
              <a:extLst>
                <a:ext uri="{FF2B5EF4-FFF2-40B4-BE49-F238E27FC236}">
                  <a16:creationId xmlns:a16="http://schemas.microsoft.com/office/drawing/2014/main" id="{275AF02A-C3E2-4C02-9036-D8702E955E50}"/>
                </a:ext>
              </a:extLst>
            </p:cNvPr>
            <p:cNvSpPr/>
            <p:nvPr/>
          </p:nvSpPr>
          <p:spPr>
            <a:xfrm>
              <a:off x="6501867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44">
              <a:extLst>
                <a:ext uri="{FF2B5EF4-FFF2-40B4-BE49-F238E27FC236}">
                  <a16:creationId xmlns:a16="http://schemas.microsoft.com/office/drawing/2014/main" id="{727660E6-EBB2-4889-A0C4-93F810B87858}"/>
                </a:ext>
              </a:extLst>
            </p:cNvPr>
            <p:cNvSpPr/>
            <p:nvPr/>
          </p:nvSpPr>
          <p:spPr>
            <a:xfrm>
              <a:off x="6653073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45">
              <a:extLst>
                <a:ext uri="{FF2B5EF4-FFF2-40B4-BE49-F238E27FC236}">
                  <a16:creationId xmlns:a16="http://schemas.microsoft.com/office/drawing/2014/main" id="{CCAA2300-4017-43A5-81F5-A64F47574571}"/>
                </a:ext>
              </a:extLst>
            </p:cNvPr>
            <p:cNvSpPr/>
            <p:nvPr/>
          </p:nvSpPr>
          <p:spPr>
            <a:xfrm>
              <a:off x="6804279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46">
              <a:extLst>
                <a:ext uri="{FF2B5EF4-FFF2-40B4-BE49-F238E27FC236}">
                  <a16:creationId xmlns:a16="http://schemas.microsoft.com/office/drawing/2014/main" id="{2E8948E1-D1A6-42A2-AF83-F1461137B63F}"/>
                </a:ext>
              </a:extLst>
            </p:cNvPr>
            <p:cNvSpPr/>
            <p:nvPr/>
          </p:nvSpPr>
          <p:spPr>
            <a:xfrm>
              <a:off x="695548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47">
              <a:extLst>
                <a:ext uri="{FF2B5EF4-FFF2-40B4-BE49-F238E27FC236}">
                  <a16:creationId xmlns:a16="http://schemas.microsoft.com/office/drawing/2014/main" id="{22699AF0-55AD-4477-A105-A8E60BE0515B}"/>
                </a:ext>
              </a:extLst>
            </p:cNvPr>
            <p:cNvSpPr/>
            <p:nvPr/>
          </p:nvSpPr>
          <p:spPr>
            <a:xfrm>
              <a:off x="7106691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48">
              <a:extLst>
                <a:ext uri="{FF2B5EF4-FFF2-40B4-BE49-F238E27FC236}">
                  <a16:creationId xmlns:a16="http://schemas.microsoft.com/office/drawing/2014/main" id="{028B8337-2715-4C85-A729-D3FC54C1E089}"/>
                </a:ext>
              </a:extLst>
            </p:cNvPr>
            <p:cNvSpPr/>
            <p:nvPr/>
          </p:nvSpPr>
          <p:spPr>
            <a:xfrm>
              <a:off x="7257897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49">
              <a:extLst>
                <a:ext uri="{FF2B5EF4-FFF2-40B4-BE49-F238E27FC236}">
                  <a16:creationId xmlns:a16="http://schemas.microsoft.com/office/drawing/2014/main" id="{63BC2766-A269-4DF9-8402-D47FC63D4121}"/>
                </a:ext>
              </a:extLst>
            </p:cNvPr>
            <p:cNvSpPr/>
            <p:nvPr/>
          </p:nvSpPr>
          <p:spPr>
            <a:xfrm>
              <a:off x="7409104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50">
              <a:extLst>
                <a:ext uri="{FF2B5EF4-FFF2-40B4-BE49-F238E27FC236}">
                  <a16:creationId xmlns:a16="http://schemas.microsoft.com/office/drawing/2014/main" id="{FA74D2F2-AD56-4FDF-8E08-93786CF84754}"/>
                </a:ext>
              </a:extLst>
            </p:cNvPr>
            <p:cNvSpPr/>
            <p:nvPr/>
          </p:nvSpPr>
          <p:spPr>
            <a:xfrm>
              <a:off x="7560310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51">
              <a:extLst>
                <a:ext uri="{FF2B5EF4-FFF2-40B4-BE49-F238E27FC236}">
                  <a16:creationId xmlns:a16="http://schemas.microsoft.com/office/drawing/2014/main" id="{F41C5391-6BE1-4928-971B-A513A9EDC17C}"/>
                </a:ext>
              </a:extLst>
            </p:cNvPr>
            <p:cNvSpPr/>
            <p:nvPr/>
          </p:nvSpPr>
          <p:spPr>
            <a:xfrm>
              <a:off x="771151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52">
              <a:extLst>
                <a:ext uri="{FF2B5EF4-FFF2-40B4-BE49-F238E27FC236}">
                  <a16:creationId xmlns:a16="http://schemas.microsoft.com/office/drawing/2014/main" id="{1DD47929-D366-4BE3-98B3-00C78A72B5E5}"/>
                </a:ext>
              </a:extLst>
            </p:cNvPr>
            <p:cNvSpPr/>
            <p:nvPr/>
          </p:nvSpPr>
          <p:spPr>
            <a:xfrm>
              <a:off x="7862722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53">
              <a:extLst>
                <a:ext uri="{FF2B5EF4-FFF2-40B4-BE49-F238E27FC236}">
                  <a16:creationId xmlns:a16="http://schemas.microsoft.com/office/drawing/2014/main" id="{59267D43-50B1-4C69-BA80-0E6978BDA0D2}"/>
                </a:ext>
              </a:extLst>
            </p:cNvPr>
            <p:cNvSpPr/>
            <p:nvPr/>
          </p:nvSpPr>
          <p:spPr>
            <a:xfrm>
              <a:off x="8013929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54">
              <a:extLst>
                <a:ext uri="{FF2B5EF4-FFF2-40B4-BE49-F238E27FC236}">
                  <a16:creationId xmlns:a16="http://schemas.microsoft.com/office/drawing/2014/main" id="{49F60EEA-693F-4223-8C04-832ABAA82511}"/>
                </a:ext>
              </a:extLst>
            </p:cNvPr>
            <p:cNvSpPr/>
            <p:nvPr/>
          </p:nvSpPr>
          <p:spPr>
            <a:xfrm>
              <a:off x="8165135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55">
              <a:extLst>
                <a:ext uri="{FF2B5EF4-FFF2-40B4-BE49-F238E27FC236}">
                  <a16:creationId xmlns:a16="http://schemas.microsoft.com/office/drawing/2014/main" id="{FBF62BC7-A90F-4A61-BF9A-42FC40F48479}"/>
                </a:ext>
              </a:extLst>
            </p:cNvPr>
            <p:cNvSpPr/>
            <p:nvPr/>
          </p:nvSpPr>
          <p:spPr>
            <a:xfrm>
              <a:off x="8316341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56">
              <a:extLst>
                <a:ext uri="{FF2B5EF4-FFF2-40B4-BE49-F238E27FC236}">
                  <a16:creationId xmlns:a16="http://schemas.microsoft.com/office/drawing/2014/main" id="{6E048A9D-F5AA-44F4-AFC2-8ED3CA250ED9}"/>
                </a:ext>
              </a:extLst>
            </p:cNvPr>
            <p:cNvSpPr/>
            <p:nvPr/>
          </p:nvSpPr>
          <p:spPr>
            <a:xfrm>
              <a:off x="8467547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57">
              <a:extLst>
                <a:ext uri="{FF2B5EF4-FFF2-40B4-BE49-F238E27FC236}">
                  <a16:creationId xmlns:a16="http://schemas.microsoft.com/office/drawing/2014/main" id="{CA7C901E-67BB-4E6D-A25A-E54880A2E9F0}"/>
                </a:ext>
              </a:extLst>
            </p:cNvPr>
            <p:cNvSpPr/>
            <p:nvPr/>
          </p:nvSpPr>
          <p:spPr>
            <a:xfrm>
              <a:off x="8618754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58">
              <a:extLst>
                <a:ext uri="{FF2B5EF4-FFF2-40B4-BE49-F238E27FC236}">
                  <a16:creationId xmlns:a16="http://schemas.microsoft.com/office/drawing/2014/main" id="{341466CC-6EF9-4947-BA0E-AC226196A6D3}"/>
                </a:ext>
              </a:extLst>
            </p:cNvPr>
            <p:cNvSpPr/>
            <p:nvPr/>
          </p:nvSpPr>
          <p:spPr>
            <a:xfrm>
              <a:off x="8769959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59">
              <a:extLst>
                <a:ext uri="{FF2B5EF4-FFF2-40B4-BE49-F238E27FC236}">
                  <a16:creationId xmlns:a16="http://schemas.microsoft.com/office/drawing/2014/main" id="{F9DBD06F-3AB0-47F6-80D5-9A011AF4E5BB}"/>
                </a:ext>
              </a:extLst>
            </p:cNvPr>
            <p:cNvSpPr/>
            <p:nvPr/>
          </p:nvSpPr>
          <p:spPr>
            <a:xfrm>
              <a:off x="892116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60">
              <a:extLst>
                <a:ext uri="{FF2B5EF4-FFF2-40B4-BE49-F238E27FC236}">
                  <a16:creationId xmlns:a16="http://schemas.microsoft.com/office/drawing/2014/main" id="{1CA9F3B7-9263-43C0-A58E-48062B1CAFA7}"/>
                </a:ext>
              </a:extLst>
            </p:cNvPr>
            <p:cNvSpPr/>
            <p:nvPr/>
          </p:nvSpPr>
          <p:spPr>
            <a:xfrm>
              <a:off x="9072372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61">
              <a:extLst>
                <a:ext uri="{FF2B5EF4-FFF2-40B4-BE49-F238E27FC236}">
                  <a16:creationId xmlns:a16="http://schemas.microsoft.com/office/drawing/2014/main" id="{BC5197AC-3B0E-4D33-B45C-DF7BF91EE18D}"/>
                </a:ext>
              </a:extLst>
            </p:cNvPr>
            <p:cNvSpPr/>
            <p:nvPr/>
          </p:nvSpPr>
          <p:spPr>
            <a:xfrm>
              <a:off x="9223578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62">
              <a:extLst>
                <a:ext uri="{FF2B5EF4-FFF2-40B4-BE49-F238E27FC236}">
                  <a16:creationId xmlns:a16="http://schemas.microsoft.com/office/drawing/2014/main" id="{2D533059-E2B0-48DD-906A-62BF96143DE1}"/>
                </a:ext>
              </a:extLst>
            </p:cNvPr>
            <p:cNvSpPr/>
            <p:nvPr/>
          </p:nvSpPr>
          <p:spPr>
            <a:xfrm>
              <a:off x="9374784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63">
              <a:extLst>
                <a:ext uri="{FF2B5EF4-FFF2-40B4-BE49-F238E27FC236}">
                  <a16:creationId xmlns:a16="http://schemas.microsoft.com/office/drawing/2014/main" id="{BC56E473-E93D-43F0-91F4-51078B492316}"/>
                </a:ext>
              </a:extLst>
            </p:cNvPr>
            <p:cNvSpPr/>
            <p:nvPr/>
          </p:nvSpPr>
          <p:spPr>
            <a:xfrm>
              <a:off x="9525991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64">
              <a:extLst>
                <a:ext uri="{FF2B5EF4-FFF2-40B4-BE49-F238E27FC236}">
                  <a16:creationId xmlns:a16="http://schemas.microsoft.com/office/drawing/2014/main" id="{E750E5C8-B418-4F65-AA50-0D018F9614B5}"/>
                </a:ext>
              </a:extLst>
            </p:cNvPr>
            <p:cNvSpPr/>
            <p:nvPr/>
          </p:nvSpPr>
          <p:spPr>
            <a:xfrm>
              <a:off x="9677197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65">
              <a:extLst>
                <a:ext uri="{FF2B5EF4-FFF2-40B4-BE49-F238E27FC236}">
                  <a16:creationId xmlns:a16="http://schemas.microsoft.com/office/drawing/2014/main" id="{754D27D7-4399-4B50-AFD3-97613B4B3568}"/>
                </a:ext>
              </a:extLst>
            </p:cNvPr>
            <p:cNvSpPr/>
            <p:nvPr/>
          </p:nvSpPr>
          <p:spPr>
            <a:xfrm>
              <a:off x="9828403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66">
              <a:extLst>
                <a:ext uri="{FF2B5EF4-FFF2-40B4-BE49-F238E27FC236}">
                  <a16:creationId xmlns:a16="http://schemas.microsoft.com/office/drawing/2014/main" id="{4FC091BA-5A3E-43F6-89D5-53D69A282039}"/>
                </a:ext>
              </a:extLst>
            </p:cNvPr>
            <p:cNvSpPr/>
            <p:nvPr/>
          </p:nvSpPr>
          <p:spPr>
            <a:xfrm>
              <a:off x="9979609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67">
              <a:extLst>
                <a:ext uri="{FF2B5EF4-FFF2-40B4-BE49-F238E27FC236}">
                  <a16:creationId xmlns:a16="http://schemas.microsoft.com/office/drawing/2014/main" id="{A8F727A5-D3B1-4FD9-8D50-4DF5A9C7500F}"/>
                </a:ext>
              </a:extLst>
            </p:cNvPr>
            <p:cNvSpPr/>
            <p:nvPr/>
          </p:nvSpPr>
          <p:spPr>
            <a:xfrm>
              <a:off x="10130816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68">
              <a:extLst>
                <a:ext uri="{FF2B5EF4-FFF2-40B4-BE49-F238E27FC236}">
                  <a16:creationId xmlns:a16="http://schemas.microsoft.com/office/drawing/2014/main" id="{912471CF-9663-4EF6-A4D4-BFCD562366EB}"/>
                </a:ext>
              </a:extLst>
            </p:cNvPr>
            <p:cNvSpPr/>
            <p:nvPr/>
          </p:nvSpPr>
          <p:spPr>
            <a:xfrm>
              <a:off x="10282021" y="4341495"/>
              <a:ext cx="43181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69">
              <a:extLst>
                <a:ext uri="{FF2B5EF4-FFF2-40B4-BE49-F238E27FC236}">
                  <a16:creationId xmlns:a16="http://schemas.microsoft.com/office/drawing/2014/main" id="{3278D3D6-3211-45B8-A56F-179BE6D8B519}"/>
                </a:ext>
              </a:extLst>
            </p:cNvPr>
            <p:cNvSpPr/>
            <p:nvPr/>
          </p:nvSpPr>
          <p:spPr>
            <a:xfrm>
              <a:off x="10433228" y="4341495"/>
              <a:ext cx="43180" cy="21590"/>
            </a:xfrm>
            <a:prstGeom prst="rect">
              <a:avLst/>
            </a:prstGeom>
            <a:solidFill>
              <a:srgbClr val="24509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2" name="CompHeader">
            <a:extLst>
              <a:ext uri="{FF2B5EF4-FFF2-40B4-BE49-F238E27FC236}">
                <a16:creationId xmlns:a16="http://schemas.microsoft.com/office/drawing/2014/main" id="{C95059F4-42A4-47E8-BDA6-3A571DECAAAD}"/>
              </a:ext>
            </a:extLst>
          </p:cNvPr>
          <p:cNvSpPr txBox="1"/>
          <p:nvPr/>
        </p:nvSpPr>
        <p:spPr>
          <a:xfrm>
            <a:off x="14801852" y="5048402"/>
            <a:ext cx="1077913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>
                <a:solidFill>
                  <a:srgbClr val="000000"/>
                </a:solidFill>
                <a:latin typeface="Montserrat SemiBold" panose="00000700000000000000" pitchFamily="2" charset="-52"/>
              </a:rPr>
              <a:t>СОСТАВ:</a:t>
            </a:r>
          </a:p>
        </p:txBody>
      </p:sp>
      <p:sp>
        <p:nvSpPr>
          <p:cNvPr id="113" name="Num1">
            <a:extLst>
              <a:ext uri="{FF2B5EF4-FFF2-40B4-BE49-F238E27FC236}">
                <a16:creationId xmlns:a16="http://schemas.microsoft.com/office/drawing/2014/main" id="{A50C528B-0CC9-4653-810A-C5E666026D8F}"/>
              </a:ext>
            </a:extLst>
          </p:cNvPr>
          <p:cNvSpPr/>
          <p:nvPr/>
        </p:nvSpPr>
        <p:spPr>
          <a:xfrm>
            <a:off x="14823439" y="55892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24509A"/>
              </a:gs>
              <a:gs pos="100000">
                <a:srgbClr val="0E2147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114" name="Item1">
            <a:extLst>
              <a:ext uri="{FF2B5EF4-FFF2-40B4-BE49-F238E27FC236}">
                <a16:creationId xmlns:a16="http://schemas.microsoft.com/office/drawing/2014/main" id="{6B9F666E-1373-4579-97F7-FDC7ECE5E439}"/>
              </a:ext>
            </a:extLst>
          </p:cNvPr>
          <p:cNvSpPr txBox="1"/>
          <p:nvPr/>
        </p:nvSpPr>
        <p:spPr>
          <a:xfrm>
            <a:off x="15576550" y="5639207"/>
            <a:ext cx="3354388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Спортивная сумка</a:t>
            </a:r>
          </a:p>
        </p:txBody>
      </p:sp>
      <p:sp>
        <p:nvSpPr>
          <p:cNvPr id="115" name="Num2">
            <a:extLst>
              <a:ext uri="{FF2B5EF4-FFF2-40B4-BE49-F238E27FC236}">
                <a16:creationId xmlns:a16="http://schemas.microsoft.com/office/drawing/2014/main" id="{ED695EE4-8651-460D-A709-34D1B388B9EC}"/>
              </a:ext>
            </a:extLst>
          </p:cNvPr>
          <p:cNvSpPr/>
          <p:nvPr/>
        </p:nvSpPr>
        <p:spPr>
          <a:xfrm>
            <a:off x="14823439" y="6325870"/>
            <a:ext cx="508000" cy="508000"/>
          </a:xfrm>
          <a:prstGeom prst="ellipse">
            <a:avLst/>
          </a:prstGeom>
          <a:gradFill flip="none" rotWithShape="1">
            <a:gsLst>
              <a:gs pos="0">
                <a:srgbClr val="24509A"/>
              </a:gs>
              <a:gs pos="100000">
                <a:srgbClr val="0E2147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116" name="Item2">
            <a:extLst>
              <a:ext uri="{FF2B5EF4-FFF2-40B4-BE49-F238E27FC236}">
                <a16:creationId xmlns:a16="http://schemas.microsoft.com/office/drawing/2014/main" id="{06FFEEF9-E0F8-4AD0-A53D-BC78D5FE0867}"/>
              </a:ext>
            </a:extLst>
          </p:cNvPr>
          <p:cNvSpPr txBox="1"/>
          <p:nvPr/>
        </p:nvSpPr>
        <p:spPr>
          <a:xfrm>
            <a:off x="15576550" y="6375807"/>
            <a:ext cx="2038350" cy="4216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600">
                <a:solidFill>
                  <a:srgbClr val="000000"/>
                </a:solidFill>
                <a:latin typeface="Montserrat" panose="00000500000000000000" pitchFamily="2" charset="-52"/>
              </a:rPr>
              <a:t>Бейсболка</a:t>
            </a:r>
          </a:p>
        </p:txBody>
      </p:sp>
      <p:sp>
        <p:nvSpPr>
          <p:cNvPr id="117" name="ColorsHeader">
            <a:extLst>
              <a:ext uri="{FF2B5EF4-FFF2-40B4-BE49-F238E27FC236}">
                <a16:creationId xmlns:a16="http://schemas.microsoft.com/office/drawing/2014/main" id="{A3D6F69B-B8B1-453D-898D-625F694B1FCF}"/>
              </a:ext>
            </a:extLst>
          </p:cNvPr>
          <p:cNvSpPr txBox="1"/>
          <p:nvPr/>
        </p:nvSpPr>
        <p:spPr>
          <a:xfrm>
            <a:off x="14814550" y="7860182"/>
            <a:ext cx="1401128" cy="26924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1600" spc="192">
                <a:solidFill>
                  <a:srgbClr val="333440"/>
                </a:solidFill>
                <a:latin typeface="Montserrat SemiBold" panose="00000700000000000000" pitchFamily="2" charset="-52"/>
              </a:rPr>
              <a:t>ЦВЕТА · 2</a:t>
            </a:r>
          </a:p>
        </p:txBody>
      </p:sp>
      <p:sp>
        <p:nvSpPr>
          <p:cNvPr id="118" name="ThumbBox0">
            <a:extLst>
              <a:ext uri="{FF2B5EF4-FFF2-40B4-BE49-F238E27FC236}">
                <a16:creationId xmlns:a16="http://schemas.microsoft.com/office/drawing/2014/main" id="{C867C289-AABC-4D37-9474-7C5F6754C184}"/>
              </a:ext>
            </a:extLst>
          </p:cNvPr>
          <p:cNvSpPr/>
          <p:nvPr/>
        </p:nvSpPr>
        <p:spPr>
          <a:xfrm>
            <a:off x="14824711" y="84086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Рисунок 27">
            <a:hlinkClick r:id="rId7" tooltip="черный"/>
            <a:extLst>
              <a:ext uri="{FF2B5EF4-FFF2-40B4-BE49-F238E27FC236}">
                <a16:creationId xmlns:a16="http://schemas.microsoft.com/office/drawing/2014/main" id="{3107304A-C08B-45D9-B884-215A5B240111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5511" y="8459470"/>
            <a:ext cx="1778000" cy="1778000"/>
          </a:xfrm>
          <a:prstGeom prst="rect">
            <a:avLst/>
          </a:prstGeom>
        </p:spPr>
      </p:pic>
      <p:sp>
        <p:nvSpPr>
          <p:cNvPr id="29" name="ColorDot0">
            <a:extLst>
              <a:ext uri="{FF2B5EF4-FFF2-40B4-BE49-F238E27FC236}">
                <a16:creationId xmlns:a16="http://schemas.microsoft.com/office/drawing/2014/main" id="{3D86A3E3-BE14-42C3-9B23-76088D724A46}"/>
              </a:ext>
            </a:extLst>
          </p:cNvPr>
          <p:cNvSpPr>
            <a:spLocks/>
          </p:cNvSpPr>
          <p:nvPr/>
        </p:nvSpPr>
        <p:spPr>
          <a:xfrm>
            <a:off x="16957039" y="8661400"/>
            <a:ext cx="355600" cy="355600"/>
          </a:xfrm>
          <a:prstGeom prst="ellipse">
            <a:avLst/>
          </a:prstGeom>
          <a:solidFill>
            <a:srgbClr val="000000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ColorName0">
            <a:hlinkClick r:id="rId7"/>
            <a:extLst>
              <a:ext uri="{FF2B5EF4-FFF2-40B4-BE49-F238E27FC236}">
                <a16:creationId xmlns:a16="http://schemas.microsoft.com/office/drawing/2014/main" id="{09A88607-CA9F-43F4-A953-FA0F05F507A4}"/>
              </a:ext>
            </a:extLst>
          </p:cNvPr>
          <p:cNvSpPr txBox="1"/>
          <p:nvPr/>
        </p:nvSpPr>
        <p:spPr>
          <a:xfrm>
            <a:off x="16951961" y="9169019"/>
            <a:ext cx="1431925" cy="3911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черный</a:t>
            </a:r>
          </a:p>
        </p:txBody>
      </p:sp>
      <p:sp>
        <p:nvSpPr>
          <p:cNvPr id="120" name="ColorArticle0">
            <a:hlinkClick r:id="rId7"/>
            <a:extLst>
              <a:ext uri="{FF2B5EF4-FFF2-40B4-BE49-F238E27FC236}">
                <a16:creationId xmlns:a16="http://schemas.microsoft.com/office/drawing/2014/main" id="{A781975B-22AF-4CC5-A04C-2856FDC276BA}"/>
              </a:ext>
            </a:extLst>
          </p:cNvPr>
          <p:cNvSpPr txBox="1"/>
          <p:nvPr/>
        </p:nvSpPr>
        <p:spPr>
          <a:xfrm>
            <a:off x="16958311" y="9594469"/>
            <a:ext cx="1149350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39543/35</a:t>
            </a:r>
          </a:p>
        </p:txBody>
      </p:sp>
      <p:sp>
        <p:nvSpPr>
          <p:cNvPr id="121" name="ThumbBox1">
            <a:extLst>
              <a:ext uri="{FF2B5EF4-FFF2-40B4-BE49-F238E27FC236}">
                <a16:creationId xmlns:a16="http://schemas.microsoft.com/office/drawing/2014/main" id="{343002A9-66EF-40F1-85E9-E2BE0DFFFEB6}"/>
              </a:ext>
            </a:extLst>
          </p:cNvPr>
          <p:cNvSpPr/>
          <p:nvPr/>
        </p:nvSpPr>
        <p:spPr>
          <a:xfrm>
            <a:off x="19396711" y="8408670"/>
            <a:ext cx="1879600" cy="18796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Рисунок 33">
            <a:hlinkClick r:id="rId9" tooltip="синий"/>
            <a:extLst>
              <a:ext uri="{FF2B5EF4-FFF2-40B4-BE49-F238E27FC236}">
                <a16:creationId xmlns:a16="http://schemas.microsoft.com/office/drawing/2014/main" id="{EA352C83-0486-483D-9EB7-073E9D980C32}"/>
              </a:ext>
            </a:extLst>
          </p:cNvPr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7511" y="8459470"/>
            <a:ext cx="1778000" cy="1778000"/>
          </a:xfrm>
          <a:prstGeom prst="rect">
            <a:avLst/>
          </a:prstGeom>
        </p:spPr>
      </p:pic>
      <p:sp>
        <p:nvSpPr>
          <p:cNvPr id="35" name="ColorDot1">
            <a:extLst>
              <a:ext uri="{FF2B5EF4-FFF2-40B4-BE49-F238E27FC236}">
                <a16:creationId xmlns:a16="http://schemas.microsoft.com/office/drawing/2014/main" id="{60E23F44-893F-4015-9976-29DDDACCB818}"/>
              </a:ext>
            </a:extLst>
          </p:cNvPr>
          <p:cNvSpPr>
            <a:spLocks/>
          </p:cNvSpPr>
          <p:nvPr/>
        </p:nvSpPr>
        <p:spPr>
          <a:xfrm>
            <a:off x="21529039" y="8661400"/>
            <a:ext cx="355600" cy="355600"/>
          </a:xfrm>
          <a:prstGeom prst="ellipse">
            <a:avLst/>
          </a:prstGeom>
          <a:solidFill>
            <a:srgbClr val="24509A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ColorName1">
            <a:hlinkClick r:id="rId9"/>
            <a:extLst>
              <a:ext uri="{FF2B5EF4-FFF2-40B4-BE49-F238E27FC236}">
                <a16:creationId xmlns:a16="http://schemas.microsoft.com/office/drawing/2014/main" id="{1FD5402D-8A32-4CA0-BC13-879ECC46B58E}"/>
              </a:ext>
            </a:extLst>
          </p:cNvPr>
          <p:cNvSpPr txBox="1"/>
          <p:nvPr/>
        </p:nvSpPr>
        <p:spPr>
          <a:xfrm>
            <a:off x="21523961" y="9169019"/>
            <a:ext cx="1190625" cy="39116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400">
                <a:solidFill>
                  <a:srgbClr val="000000"/>
                </a:solidFill>
                <a:latin typeface="Montserrat SemiBold" panose="00000700000000000000" pitchFamily="2" charset="-52"/>
              </a:rPr>
              <a:t>синий</a:t>
            </a:r>
          </a:p>
        </p:txBody>
      </p:sp>
      <p:sp>
        <p:nvSpPr>
          <p:cNvPr id="123" name="ColorArticle1">
            <a:hlinkClick r:id="rId9"/>
            <a:extLst>
              <a:ext uri="{FF2B5EF4-FFF2-40B4-BE49-F238E27FC236}">
                <a16:creationId xmlns:a16="http://schemas.microsoft.com/office/drawing/2014/main" id="{851BCDFF-C0E6-4AEC-82D3-7785387CC118}"/>
              </a:ext>
            </a:extLst>
          </p:cNvPr>
          <p:cNvSpPr txBox="1"/>
          <p:nvPr/>
        </p:nvSpPr>
        <p:spPr>
          <a:xfrm>
            <a:off x="21530311" y="9594469"/>
            <a:ext cx="1160463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>
                <a:solidFill>
                  <a:srgbClr val="333440"/>
                </a:solidFill>
                <a:latin typeface="Montserrat" panose="00000500000000000000" pitchFamily="2" charset="-52"/>
              </a:rPr>
              <a:t>39543/26</a:t>
            </a:r>
          </a:p>
        </p:txBody>
      </p:sp>
      <p:pic>
        <p:nvPicPr>
          <p:cNvPr id="125" name="Logo">
            <a:extLst>
              <a:ext uri="{FF2B5EF4-FFF2-40B4-BE49-F238E27FC236}">
                <a16:creationId xmlns:a16="http://schemas.microsoft.com/office/drawing/2014/main" id="{EA434088-5E59-48A1-A415-4C2B2F4E318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4842489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2874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_servic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BgWide">
            <a:extLst>
              <a:ext uri="{FF2B5EF4-FFF2-40B4-BE49-F238E27FC236}">
                <a16:creationId xmlns:a16="http://schemas.microsoft.com/office/drawing/2014/main" id="{EECE3124-47B8-486D-84BE-A98FB41D716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32" name="PerfStrip">
            <a:extLst>
              <a:ext uri="{FF2B5EF4-FFF2-40B4-BE49-F238E27FC236}">
                <a16:creationId xmlns:a16="http://schemas.microsoft.com/office/drawing/2014/main" id="{81FB6ED8-FA27-4318-9166-98C4C7527063}"/>
              </a:ext>
            </a:extLst>
          </p:cNvPr>
          <p:cNvSpPr/>
          <p:nvPr/>
        </p:nvSpPr>
        <p:spPr>
          <a:xfrm>
            <a:off x="0" y="0"/>
            <a:ext cx="24384001" cy="126798"/>
          </a:xfrm>
          <a:custGeom>
            <a:avLst/>
            <a:gdLst/>
            <a:ahLst/>
            <a:cxnLst/>
            <a:rect l="0" t="0" r="0" b="0"/>
            <a:pathLst>
              <a:path w="24384001" h="126798">
                <a:moveTo>
                  <a:pt x="0" y="0"/>
                </a:moveTo>
                <a:lnTo>
                  <a:pt x="24384000" y="0"/>
                </a:lnTo>
                <a:lnTo>
                  <a:pt x="24384000" y="54610"/>
                </a:lnTo>
                <a:lnTo>
                  <a:pt x="24384000" y="82235"/>
                </a:lnTo>
                <a:lnTo>
                  <a:pt x="24358600" y="105654"/>
                </a:lnTo>
                <a:lnTo>
                  <a:pt x="24333200" y="121302"/>
                </a:lnTo>
                <a:lnTo>
                  <a:pt x="24307800" y="126797"/>
                </a:lnTo>
                <a:lnTo>
                  <a:pt x="24282400" y="121302"/>
                </a:lnTo>
                <a:lnTo>
                  <a:pt x="24257000" y="105654"/>
                </a:lnTo>
                <a:lnTo>
                  <a:pt x="24244300" y="82235"/>
                </a:lnTo>
                <a:lnTo>
                  <a:pt x="24244300" y="54610"/>
                </a:lnTo>
                <a:lnTo>
                  <a:pt x="24231600" y="82235"/>
                </a:lnTo>
                <a:lnTo>
                  <a:pt x="24218900" y="105654"/>
                </a:lnTo>
                <a:lnTo>
                  <a:pt x="24193500" y="121302"/>
                </a:lnTo>
                <a:lnTo>
                  <a:pt x="24168100" y="126797"/>
                </a:lnTo>
                <a:lnTo>
                  <a:pt x="24142700" y="121302"/>
                </a:lnTo>
                <a:lnTo>
                  <a:pt x="24117300" y="105654"/>
                </a:lnTo>
                <a:lnTo>
                  <a:pt x="24104600" y="82235"/>
                </a:lnTo>
                <a:lnTo>
                  <a:pt x="24091900" y="54610"/>
                </a:lnTo>
                <a:lnTo>
                  <a:pt x="24091900" y="82235"/>
                </a:lnTo>
                <a:lnTo>
                  <a:pt x="24079200" y="105654"/>
                </a:lnTo>
                <a:lnTo>
                  <a:pt x="24053800" y="121302"/>
                </a:lnTo>
                <a:lnTo>
                  <a:pt x="24028400" y="126797"/>
                </a:lnTo>
                <a:lnTo>
                  <a:pt x="23990300" y="121302"/>
                </a:lnTo>
                <a:lnTo>
                  <a:pt x="23977600" y="105654"/>
                </a:lnTo>
                <a:lnTo>
                  <a:pt x="23952200" y="82235"/>
                </a:lnTo>
                <a:lnTo>
                  <a:pt x="23952200" y="54610"/>
                </a:lnTo>
                <a:lnTo>
                  <a:pt x="23939500" y="82235"/>
                </a:lnTo>
                <a:lnTo>
                  <a:pt x="23926800" y="105654"/>
                </a:lnTo>
                <a:lnTo>
                  <a:pt x="23901400" y="121302"/>
                </a:lnTo>
                <a:lnTo>
                  <a:pt x="23876000" y="126797"/>
                </a:lnTo>
                <a:lnTo>
                  <a:pt x="23850600" y="121302"/>
                </a:lnTo>
                <a:lnTo>
                  <a:pt x="23825200" y="105654"/>
                </a:lnTo>
                <a:lnTo>
                  <a:pt x="23812500" y="82235"/>
                </a:lnTo>
                <a:lnTo>
                  <a:pt x="23812500" y="54610"/>
                </a:lnTo>
                <a:lnTo>
                  <a:pt x="23799800" y="82235"/>
                </a:lnTo>
                <a:lnTo>
                  <a:pt x="23787100" y="105654"/>
                </a:lnTo>
                <a:lnTo>
                  <a:pt x="23761700" y="121302"/>
                </a:lnTo>
                <a:lnTo>
                  <a:pt x="23736300" y="126797"/>
                </a:lnTo>
                <a:lnTo>
                  <a:pt x="23710900" y="121302"/>
                </a:lnTo>
                <a:lnTo>
                  <a:pt x="23685500" y="105654"/>
                </a:lnTo>
                <a:lnTo>
                  <a:pt x="23672800" y="82235"/>
                </a:lnTo>
                <a:lnTo>
                  <a:pt x="23660100" y="54610"/>
                </a:lnTo>
                <a:lnTo>
                  <a:pt x="23660100" y="82235"/>
                </a:lnTo>
                <a:lnTo>
                  <a:pt x="23634700" y="105654"/>
                </a:lnTo>
                <a:lnTo>
                  <a:pt x="23622000" y="121302"/>
                </a:lnTo>
                <a:lnTo>
                  <a:pt x="23583900" y="126797"/>
                </a:lnTo>
                <a:lnTo>
                  <a:pt x="23558500" y="121302"/>
                </a:lnTo>
                <a:lnTo>
                  <a:pt x="23533100" y="105654"/>
                </a:lnTo>
                <a:lnTo>
                  <a:pt x="23520400" y="82235"/>
                </a:lnTo>
                <a:lnTo>
                  <a:pt x="23520400" y="54610"/>
                </a:lnTo>
                <a:lnTo>
                  <a:pt x="23507700" y="82235"/>
                </a:lnTo>
                <a:lnTo>
                  <a:pt x="23495000" y="105654"/>
                </a:lnTo>
                <a:lnTo>
                  <a:pt x="23469600" y="121302"/>
                </a:lnTo>
                <a:lnTo>
                  <a:pt x="23444200" y="126797"/>
                </a:lnTo>
                <a:lnTo>
                  <a:pt x="23418800" y="121302"/>
                </a:lnTo>
                <a:lnTo>
                  <a:pt x="23393400" y="105654"/>
                </a:lnTo>
                <a:lnTo>
                  <a:pt x="23380700" y="82235"/>
                </a:lnTo>
                <a:lnTo>
                  <a:pt x="23368000" y="54610"/>
                </a:lnTo>
                <a:lnTo>
                  <a:pt x="23368000" y="82235"/>
                </a:lnTo>
                <a:lnTo>
                  <a:pt x="23355300" y="105654"/>
                </a:lnTo>
                <a:lnTo>
                  <a:pt x="23329900" y="121302"/>
                </a:lnTo>
                <a:lnTo>
                  <a:pt x="23304500" y="126797"/>
                </a:lnTo>
                <a:lnTo>
                  <a:pt x="23279100" y="121302"/>
                </a:lnTo>
                <a:lnTo>
                  <a:pt x="23253700" y="105654"/>
                </a:lnTo>
                <a:lnTo>
                  <a:pt x="23228300" y="82235"/>
                </a:lnTo>
                <a:lnTo>
                  <a:pt x="23228300" y="54610"/>
                </a:lnTo>
                <a:lnTo>
                  <a:pt x="23228300" y="82235"/>
                </a:lnTo>
                <a:lnTo>
                  <a:pt x="23202900" y="105654"/>
                </a:lnTo>
                <a:lnTo>
                  <a:pt x="23190200" y="121302"/>
                </a:lnTo>
                <a:lnTo>
                  <a:pt x="23152100" y="126797"/>
                </a:lnTo>
                <a:lnTo>
                  <a:pt x="23126700" y="121302"/>
                </a:lnTo>
                <a:lnTo>
                  <a:pt x="23101300" y="105654"/>
                </a:lnTo>
                <a:lnTo>
                  <a:pt x="23088600" y="82235"/>
                </a:lnTo>
                <a:lnTo>
                  <a:pt x="23088600" y="54610"/>
                </a:lnTo>
                <a:lnTo>
                  <a:pt x="23075900" y="82235"/>
                </a:lnTo>
                <a:lnTo>
                  <a:pt x="23063200" y="105654"/>
                </a:lnTo>
                <a:lnTo>
                  <a:pt x="23037800" y="121302"/>
                </a:lnTo>
                <a:lnTo>
                  <a:pt x="23012400" y="126797"/>
                </a:lnTo>
                <a:lnTo>
                  <a:pt x="22987000" y="121302"/>
                </a:lnTo>
                <a:lnTo>
                  <a:pt x="22961600" y="105654"/>
                </a:lnTo>
                <a:lnTo>
                  <a:pt x="22948900" y="82235"/>
                </a:lnTo>
                <a:lnTo>
                  <a:pt x="22936200" y="54610"/>
                </a:lnTo>
                <a:lnTo>
                  <a:pt x="22936200" y="82235"/>
                </a:lnTo>
                <a:lnTo>
                  <a:pt x="22923500" y="105654"/>
                </a:lnTo>
                <a:lnTo>
                  <a:pt x="22898100" y="121302"/>
                </a:lnTo>
                <a:lnTo>
                  <a:pt x="22872700" y="126797"/>
                </a:lnTo>
                <a:lnTo>
                  <a:pt x="22834600" y="121302"/>
                </a:lnTo>
                <a:lnTo>
                  <a:pt x="22821900" y="105654"/>
                </a:lnTo>
                <a:lnTo>
                  <a:pt x="22796500" y="82235"/>
                </a:lnTo>
                <a:lnTo>
                  <a:pt x="22796500" y="54610"/>
                </a:lnTo>
                <a:lnTo>
                  <a:pt x="22796500" y="82235"/>
                </a:lnTo>
                <a:lnTo>
                  <a:pt x="22771100" y="105654"/>
                </a:lnTo>
                <a:lnTo>
                  <a:pt x="22745700" y="121302"/>
                </a:lnTo>
                <a:lnTo>
                  <a:pt x="22720300" y="126797"/>
                </a:lnTo>
                <a:lnTo>
                  <a:pt x="22694900" y="121302"/>
                </a:lnTo>
                <a:lnTo>
                  <a:pt x="22669500" y="105654"/>
                </a:lnTo>
                <a:lnTo>
                  <a:pt x="22656800" y="82235"/>
                </a:lnTo>
                <a:lnTo>
                  <a:pt x="22656800" y="54610"/>
                </a:lnTo>
                <a:lnTo>
                  <a:pt x="22644100" y="82235"/>
                </a:lnTo>
                <a:lnTo>
                  <a:pt x="22631400" y="105654"/>
                </a:lnTo>
                <a:lnTo>
                  <a:pt x="22606000" y="121302"/>
                </a:lnTo>
                <a:lnTo>
                  <a:pt x="22580600" y="126797"/>
                </a:lnTo>
                <a:lnTo>
                  <a:pt x="22555200" y="121302"/>
                </a:lnTo>
                <a:lnTo>
                  <a:pt x="22529800" y="105654"/>
                </a:lnTo>
                <a:lnTo>
                  <a:pt x="22517100" y="82235"/>
                </a:lnTo>
                <a:lnTo>
                  <a:pt x="22504400" y="54610"/>
                </a:lnTo>
                <a:lnTo>
                  <a:pt x="22504400" y="82235"/>
                </a:lnTo>
                <a:lnTo>
                  <a:pt x="22491700" y="105654"/>
                </a:lnTo>
                <a:lnTo>
                  <a:pt x="22466300" y="121302"/>
                </a:lnTo>
                <a:lnTo>
                  <a:pt x="22440900" y="126797"/>
                </a:lnTo>
                <a:lnTo>
                  <a:pt x="22402800" y="121302"/>
                </a:lnTo>
                <a:lnTo>
                  <a:pt x="22390100" y="105654"/>
                </a:lnTo>
                <a:lnTo>
                  <a:pt x="22364700" y="82235"/>
                </a:lnTo>
                <a:lnTo>
                  <a:pt x="22364700" y="54610"/>
                </a:lnTo>
                <a:lnTo>
                  <a:pt x="22352000" y="82235"/>
                </a:lnTo>
                <a:lnTo>
                  <a:pt x="22339300" y="105654"/>
                </a:lnTo>
                <a:lnTo>
                  <a:pt x="22313900" y="121302"/>
                </a:lnTo>
                <a:lnTo>
                  <a:pt x="22288500" y="126797"/>
                </a:lnTo>
                <a:lnTo>
                  <a:pt x="22263100" y="121302"/>
                </a:lnTo>
                <a:lnTo>
                  <a:pt x="22237700" y="105654"/>
                </a:lnTo>
                <a:lnTo>
                  <a:pt x="22225000" y="82235"/>
                </a:lnTo>
                <a:lnTo>
                  <a:pt x="22212300" y="54610"/>
                </a:lnTo>
                <a:lnTo>
                  <a:pt x="22212300" y="82235"/>
                </a:lnTo>
                <a:lnTo>
                  <a:pt x="22199600" y="105654"/>
                </a:lnTo>
                <a:lnTo>
                  <a:pt x="22174200" y="121302"/>
                </a:lnTo>
                <a:lnTo>
                  <a:pt x="22148800" y="126797"/>
                </a:lnTo>
                <a:lnTo>
                  <a:pt x="22123400" y="121302"/>
                </a:lnTo>
                <a:lnTo>
                  <a:pt x="22098000" y="105654"/>
                </a:lnTo>
                <a:lnTo>
                  <a:pt x="22085300" y="82235"/>
                </a:lnTo>
                <a:lnTo>
                  <a:pt x="22072600" y="54610"/>
                </a:lnTo>
                <a:lnTo>
                  <a:pt x="22072600" y="82235"/>
                </a:lnTo>
                <a:lnTo>
                  <a:pt x="22047200" y="105654"/>
                </a:lnTo>
                <a:lnTo>
                  <a:pt x="22034500" y="121302"/>
                </a:lnTo>
                <a:lnTo>
                  <a:pt x="21996400" y="126797"/>
                </a:lnTo>
                <a:lnTo>
                  <a:pt x="21971000" y="121302"/>
                </a:lnTo>
                <a:lnTo>
                  <a:pt x="21945600" y="105654"/>
                </a:lnTo>
                <a:lnTo>
                  <a:pt x="21932900" y="82235"/>
                </a:lnTo>
                <a:lnTo>
                  <a:pt x="21932900" y="54610"/>
                </a:lnTo>
                <a:lnTo>
                  <a:pt x="21920200" y="82235"/>
                </a:lnTo>
                <a:lnTo>
                  <a:pt x="21907500" y="105654"/>
                </a:lnTo>
                <a:lnTo>
                  <a:pt x="21882100" y="121302"/>
                </a:lnTo>
                <a:lnTo>
                  <a:pt x="21856700" y="126797"/>
                </a:lnTo>
                <a:lnTo>
                  <a:pt x="21831300" y="121302"/>
                </a:lnTo>
                <a:lnTo>
                  <a:pt x="21805900" y="105654"/>
                </a:lnTo>
                <a:lnTo>
                  <a:pt x="21793200" y="82235"/>
                </a:lnTo>
                <a:lnTo>
                  <a:pt x="21780500" y="54610"/>
                </a:lnTo>
                <a:lnTo>
                  <a:pt x="21780500" y="82235"/>
                </a:lnTo>
                <a:lnTo>
                  <a:pt x="21767800" y="105654"/>
                </a:lnTo>
                <a:lnTo>
                  <a:pt x="21742400" y="121302"/>
                </a:lnTo>
                <a:lnTo>
                  <a:pt x="21717000" y="126797"/>
                </a:lnTo>
                <a:lnTo>
                  <a:pt x="21691600" y="121302"/>
                </a:lnTo>
                <a:lnTo>
                  <a:pt x="21666200" y="105654"/>
                </a:lnTo>
                <a:lnTo>
                  <a:pt x="21640800" y="82235"/>
                </a:lnTo>
                <a:lnTo>
                  <a:pt x="21640800" y="54610"/>
                </a:lnTo>
                <a:lnTo>
                  <a:pt x="21640800" y="82235"/>
                </a:lnTo>
                <a:lnTo>
                  <a:pt x="21615400" y="105654"/>
                </a:lnTo>
                <a:lnTo>
                  <a:pt x="21590000" y="121302"/>
                </a:lnTo>
                <a:lnTo>
                  <a:pt x="21564600" y="126797"/>
                </a:lnTo>
                <a:lnTo>
                  <a:pt x="21539200" y="121302"/>
                </a:lnTo>
                <a:lnTo>
                  <a:pt x="21513800" y="105654"/>
                </a:lnTo>
                <a:lnTo>
                  <a:pt x="21501100" y="82235"/>
                </a:lnTo>
                <a:lnTo>
                  <a:pt x="21501100" y="54610"/>
                </a:lnTo>
                <a:lnTo>
                  <a:pt x="21488400" y="82235"/>
                </a:lnTo>
                <a:lnTo>
                  <a:pt x="21475700" y="105654"/>
                </a:lnTo>
                <a:lnTo>
                  <a:pt x="21450300" y="121302"/>
                </a:lnTo>
                <a:lnTo>
                  <a:pt x="21424900" y="126797"/>
                </a:lnTo>
                <a:lnTo>
                  <a:pt x="21399500" y="121302"/>
                </a:lnTo>
                <a:lnTo>
                  <a:pt x="21374100" y="105654"/>
                </a:lnTo>
                <a:lnTo>
                  <a:pt x="21361400" y="82235"/>
                </a:lnTo>
                <a:lnTo>
                  <a:pt x="21348700" y="54610"/>
                </a:lnTo>
                <a:lnTo>
                  <a:pt x="21348700" y="82235"/>
                </a:lnTo>
                <a:lnTo>
                  <a:pt x="21336000" y="105654"/>
                </a:lnTo>
                <a:lnTo>
                  <a:pt x="21310600" y="121302"/>
                </a:lnTo>
                <a:lnTo>
                  <a:pt x="21285200" y="126797"/>
                </a:lnTo>
                <a:lnTo>
                  <a:pt x="21247100" y="121302"/>
                </a:lnTo>
                <a:lnTo>
                  <a:pt x="21234400" y="105654"/>
                </a:lnTo>
                <a:lnTo>
                  <a:pt x="21209000" y="82235"/>
                </a:lnTo>
                <a:lnTo>
                  <a:pt x="21209000" y="54610"/>
                </a:lnTo>
                <a:lnTo>
                  <a:pt x="21196300" y="82235"/>
                </a:lnTo>
                <a:lnTo>
                  <a:pt x="21183600" y="105654"/>
                </a:lnTo>
                <a:lnTo>
                  <a:pt x="21158200" y="121302"/>
                </a:lnTo>
                <a:lnTo>
                  <a:pt x="21132800" y="126797"/>
                </a:lnTo>
                <a:lnTo>
                  <a:pt x="21107400" y="121302"/>
                </a:lnTo>
                <a:lnTo>
                  <a:pt x="21082000" y="105654"/>
                </a:lnTo>
                <a:lnTo>
                  <a:pt x="21069300" y="82235"/>
                </a:lnTo>
                <a:lnTo>
                  <a:pt x="21069300" y="54610"/>
                </a:lnTo>
                <a:lnTo>
                  <a:pt x="21056600" y="82235"/>
                </a:lnTo>
                <a:lnTo>
                  <a:pt x="21043900" y="105654"/>
                </a:lnTo>
                <a:lnTo>
                  <a:pt x="21018500" y="121302"/>
                </a:lnTo>
                <a:lnTo>
                  <a:pt x="20993100" y="126797"/>
                </a:lnTo>
                <a:lnTo>
                  <a:pt x="20967700" y="121302"/>
                </a:lnTo>
                <a:lnTo>
                  <a:pt x="20942300" y="105654"/>
                </a:lnTo>
                <a:lnTo>
                  <a:pt x="20929600" y="82235"/>
                </a:lnTo>
                <a:lnTo>
                  <a:pt x="20916900" y="54610"/>
                </a:lnTo>
                <a:lnTo>
                  <a:pt x="20916900" y="82235"/>
                </a:lnTo>
                <a:lnTo>
                  <a:pt x="20904200" y="105654"/>
                </a:lnTo>
                <a:lnTo>
                  <a:pt x="20878800" y="121302"/>
                </a:lnTo>
                <a:lnTo>
                  <a:pt x="20840700" y="126797"/>
                </a:lnTo>
                <a:lnTo>
                  <a:pt x="20815300" y="121302"/>
                </a:lnTo>
                <a:lnTo>
                  <a:pt x="20789900" y="105654"/>
                </a:lnTo>
                <a:lnTo>
                  <a:pt x="20777200" y="82235"/>
                </a:lnTo>
                <a:lnTo>
                  <a:pt x="20777200" y="54610"/>
                </a:lnTo>
                <a:lnTo>
                  <a:pt x="20764500" y="82235"/>
                </a:lnTo>
                <a:lnTo>
                  <a:pt x="20751800" y="105654"/>
                </a:lnTo>
                <a:lnTo>
                  <a:pt x="20726400" y="121302"/>
                </a:lnTo>
                <a:lnTo>
                  <a:pt x="20701000" y="126797"/>
                </a:lnTo>
                <a:lnTo>
                  <a:pt x="20675600" y="121302"/>
                </a:lnTo>
                <a:lnTo>
                  <a:pt x="20650200" y="105654"/>
                </a:lnTo>
                <a:lnTo>
                  <a:pt x="20637500" y="82235"/>
                </a:lnTo>
                <a:lnTo>
                  <a:pt x="20624800" y="54610"/>
                </a:lnTo>
                <a:lnTo>
                  <a:pt x="20624800" y="82235"/>
                </a:lnTo>
                <a:lnTo>
                  <a:pt x="20612100" y="105654"/>
                </a:lnTo>
                <a:lnTo>
                  <a:pt x="20586700" y="121302"/>
                </a:lnTo>
                <a:lnTo>
                  <a:pt x="20561300" y="126797"/>
                </a:lnTo>
                <a:lnTo>
                  <a:pt x="20535900" y="121302"/>
                </a:lnTo>
                <a:lnTo>
                  <a:pt x="20510500" y="105654"/>
                </a:lnTo>
                <a:lnTo>
                  <a:pt x="20485100" y="82235"/>
                </a:lnTo>
                <a:lnTo>
                  <a:pt x="20485100" y="54610"/>
                </a:lnTo>
                <a:lnTo>
                  <a:pt x="20485100" y="82235"/>
                </a:lnTo>
                <a:lnTo>
                  <a:pt x="20459700" y="105654"/>
                </a:lnTo>
                <a:lnTo>
                  <a:pt x="20447000" y="121302"/>
                </a:lnTo>
                <a:lnTo>
                  <a:pt x="20408900" y="126797"/>
                </a:lnTo>
                <a:lnTo>
                  <a:pt x="20383500" y="121302"/>
                </a:lnTo>
                <a:lnTo>
                  <a:pt x="20358100" y="105654"/>
                </a:lnTo>
                <a:lnTo>
                  <a:pt x="20345400" y="82235"/>
                </a:lnTo>
                <a:lnTo>
                  <a:pt x="20345400" y="54610"/>
                </a:lnTo>
                <a:lnTo>
                  <a:pt x="20332700" y="82235"/>
                </a:lnTo>
                <a:lnTo>
                  <a:pt x="20320000" y="105654"/>
                </a:lnTo>
                <a:lnTo>
                  <a:pt x="20294600" y="121302"/>
                </a:lnTo>
                <a:lnTo>
                  <a:pt x="20269200" y="126797"/>
                </a:lnTo>
                <a:lnTo>
                  <a:pt x="20243800" y="121302"/>
                </a:lnTo>
                <a:lnTo>
                  <a:pt x="20218400" y="105654"/>
                </a:lnTo>
                <a:lnTo>
                  <a:pt x="20205700" y="82235"/>
                </a:lnTo>
                <a:lnTo>
                  <a:pt x="20193000" y="54610"/>
                </a:lnTo>
                <a:lnTo>
                  <a:pt x="20193000" y="82235"/>
                </a:lnTo>
                <a:lnTo>
                  <a:pt x="20180300" y="105654"/>
                </a:lnTo>
                <a:lnTo>
                  <a:pt x="20154900" y="121302"/>
                </a:lnTo>
                <a:lnTo>
                  <a:pt x="20129500" y="126797"/>
                </a:lnTo>
                <a:lnTo>
                  <a:pt x="20091400" y="121302"/>
                </a:lnTo>
                <a:lnTo>
                  <a:pt x="20078700" y="105654"/>
                </a:lnTo>
                <a:lnTo>
                  <a:pt x="20053300" y="82235"/>
                </a:lnTo>
                <a:lnTo>
                  <a:pt x="20053300" y="54610"/>
                </a:lnTo>
                <a:lnTo>
                  <a:pt x="20053300" y="82235"/>
                </a:lnTo>
                <a:lnTo>
                  <a:pt x="20027900" y="105654"/>
                </a:lnTo>
                <a:lnTo>
                  <a:pt x="20002500" y="121302"/>
                </a:lnTo>
                <a:lnTo>
                  <a:pt x="19977100" y="126797"/>
                </a:lnTo>
                <a:lnTo>
                  <a:pt x="19951700" y="121302"/>
                </a:lnTo>
                <a:lnTo>
                  <a:pt x="19926300" y="105654"/>
                </a:lnTo>
                <a:lnTo>
                  <a:pt x="19913600" y="82235"/>
                </a:lnTo>
                <a:lnTo>
                  <a:pt x="19913600" y="54610"/>
                </a:lnTo>
                <a:lnTo>
                  <a:pt x="19900900" y="82235"/>
                </a:lnTo>
                <a:lnTo>
                  <a:pt x="19888200" y="105654"/>
                </a:lnTo>
                <a:lnTo>
                  <a:pt x="19862800" y="121302"/>
                </a:lnTo>
                <a:lnTo>
                  <a:pt x="19837400" y="126797"/>
                </a:lnTo>
                <a:lnTo>
                  <a:pt x="19812000" y="121302"/>
                </a:lnTo>
                <a:lnTo>
                  <a:pt x="19786600" y="105654"/>
                </a:lnTo>
                <a:lnTo>
                  <a:pt x="19773900" y="82235"/>
                </a:lnTo>
                <a:lnTo>
                  <a:pt x="19761200" y="54610"/>
                </a:lnTo>
                <a:lnTo>
                  <a:pt x="19761200" y="82235"/>
                </a:lnTo>
                <a:lnTo>
                  <a:pt x="19748500" y="105654"/>
                </a:lnTo>
                <a:lnTo>
                  <a:pt x="19723100" y="121302"/>
                </a:lnTo>
                <a:lnTo>
                  <a:pt x="19697700" y="126797"/>
                </a:lnTo>
                <a:lnTo>
                  <a:pt x="19659600" y="121302"/>
                </a:lnTo>
                <a:lnTo>
                  <a:pt x="19646900" y="105654"/>
                </a:lnTo>
                <a:lnTo>
                  <a:pt x="19621500" y="82235"/>
                </a:lnTo>
                <a:lnTo>
                  <a:pt x="19621500" y="54610"/>
                </a:lnTo>
                <a:lnTo>
                  <a:pt x="19608800" y="82235"/>
                </a:lnTo>
                <a:lnTo>
                  <a:pt x="19596100" y="105654"/>
                </a:lnTo>
                <a:lnTo>
                  <a:pt x="19570700" y="121302"/>
                </a:lnTo>
                <a:lnTo>
                  <a:pt x="19545300" y="126797"/>
                </a:lnTo>
                <a:lnTo>
                  <a:pt x="19519900" y="121302"/>
                </a:lnTo>
                <a:lnTo>
                  <a:pt x="19494500" y="105654"/>
                </a:lnTo>
                <a:lnTo>
                  <a:pt x="19481800" y="82235"/>
                </a:lnTo>
                <a:lnTo>
                  <a:pt x="19469100" y="54610"/>
                </a:lnTo>
                <a:lnTo>
                  <a:pt x="19469100" y="82235"/>
                </a:lnTo>
                <a:lnTo>
                  <a:pt x="19456400" y="105654"/>
                </a:lnTo>
                <a:lnTo>
                  <a:pt x="19431000" y="121302"/>
                </a:lnTo>
                <a:lnTo>
                  <a:pt x="19405600" y="126797"/>
                </a:lnTo>
                <a:lnTo>
                  <a:pt x="19380200" y="121302"/>
                </a:lnTo>
                <a:lnTo>
                  <a:pt x="19354800" y="105654"/>
                </a:lnTo>
                <a:lnTo>
                  <a:pt x="19342100" y="82235"/>
                </a:lnTo>
                <a:lnTo>
                  <a:pt x="19329400" y="54610"/>
                </a:lnTo>
                <a:lnTo>
                  <a:pt x="19329400" y="82235"/>
                </a:lnTo>
                <a:lnTo>
                  <a:pt x="19304000" y="105654"/>
                </a:lnTo>
                <a:lnTo>
                  <a:pt x="19291300" y="121302"/>
                </a:lnTo>
                <a:lnTo>
                  <a:pt x="19253200" y="126797"/>
                </a:lnTo>
                <a:lnTo>
                  <a:pt x="19227800" y="121302"/>
                </a:lnTo>
                <a:lnTo>
                  <a:pt x="19202400" y="105654"/>
                </a:lnTo>
                <a:lnTo>
                  <a:pt x="19189700" y="82235"/>
                </a:lnTo>
                <a:lnTo>
                  <a:pt x="19189700" y="54610"/>
                </a:lnTo>
                <a:lnTo>
                  <a:pt x="19177000" y="82235"/>
                </a:lnTo>
                <a:lnTo>
                  <a:pt x="19164300" y="105654"/>
                </a:lnTo>
                <a:lnTo>
                  <a:pt x="19138900" y="121302"/>
                </a:lnTo>
                <a:lnTo>
                  <a:pt x="19113500" y="126797"/>
                </a:lnTo>
                <a:lnTo>
                  <a:pt x="19088100" y="121302"/>
                </a:lnTo>
                <a:lnTo>
                  <a:pt x="19062700" y="105654"/>
                </a:lnTo>
                <a:lnTo>
                  <a:pt x="19050000" y="82235"/>
                </a:lnTo>
                <a:lnTo>
                  <a:pt x="19037300" y="54610"/>
                </a:lnTo>
                <a:lnTo>
                  <a:pt x="19037300" y="82235"/>
                </a:lnTo>
                <a:lnTo>
                  <a:pt x="19024600" y="105654"/>
                </a:lnTo>
                <a:lnTo>
                  <a:pt x="18999200" y="121302"/>
                </a:lnTo>
                <a:lnTo>
                  <a:pt x="18973800" y="126797"/>
                </a:lnTo>
                <a:lnTo>
                  <a:pt x="18948400" y="121302"/>
                </a:lnTo>
                <a:lnTo>
                  <a:pt x="18923000" y="105654"/>
                </a:lnTo>
                <a:lnTo>
                  <a:pt x="18897600" y="82235"/>
                </a:lnTo>
                <a:lnTo>
                  <a:pt x="18897600" y="54610"/>
                </a:lnTo>
                <a:lnTo>
                  <a:pt x="18897600" y="82235"/>
                </a:lnTo>
                <a:lnTo>
                  <a:pt x="18872200" y="105654"/>
                </a:lnTo>
                <a:lnTo>
                  <a:pt x="18859500" y="121302"/>
                </a:lnTo>
                <a:lnTo>
                  <a:pt x="18821400" y="126797"/>
                </a:lnTo>
                <a:lnTo>
                  <a:pt x="18796000" y="121302"/>
                </a:lnTo>
                <a:lnTo>
                  <a:pt x="18770600" y="105654"/>
                </a:lnTo>
                <a:lnTo>
                  <a:pt x="18757900" y="82235"/>
                </a:lnTo>
                <a:lnTo>
                  <a:pt x="18757900" y="54610"/>
                </a:lnTo>
                <a:lnTo>
                  <a:pt x="18745200" y="82235"/>
                </a:lnTo>
                <a:lnTo>
                  <a:pt x="18732500" y="105654"/>
                </a:lnTo>
                <a:lnTo>
                  <a:pt x="18707100" y="121302"/>
                </a:lnTo>
                <a:lnTo>
                  <a:pt x="18681700" y="126797"/>
                </a:lnTo>
                <a:lnTo>
                  <a:pt x="18656300" y="121302"/>
                </a:lnTo>
                <a:lnTo>
                  <a:pt x="18630900" y="105654"/>
                </a:lnTo>
                <a:lnTo>
                  <a:pt x="18618200" y="82235"/>
                </a:lnTo>
                <a:lnTo>
                  <a:pt x="18605500" y="54610"/>
                </a:lnTo>
                <a:lnTo>
                  <a:pt x="18605500" y="82235"/>
                </a:lnTo>
                <a:lnTo>
                  <a:pt x="18592800" y="105654"/>
                </a:lnTo>
                <a:lnTo>
                  <a:pt x="18567400" y="121302"/>
                </a:lnTo>
                <a:lnTo>
                  <a:pt x="18542000" y="126797"/>
                </a:lnTo>
                <a:lnTo>
                  <a:pt x="18503900" y="121302"/>
                </a:lnTo>
                <a:lnTo>
                  <a:pt x="18491200" y="105654"/>
                </a:lnTo>
                <a:lnTo>
                  <a:pt x="18465800" y="82235"/>
                </a:lnTo>
                <a:lnTo>
                  <a:pt x="18465800" y="54610"/>
                </a:lnTo>
                <a:lnTo>
                  <a:pt x="18453100" y="82235"/>
                </a:lnTo>
                <a:lnTo>
                  <a:pt x="18440400" y="105654"/>
                </a:lnTo>
                <a:lnTo>
                  <a:pt x="18415000" y="121302"/>
                </a:lnTo>
                <a:lnTo>
                  <a:pt x="18389600" y="126797"/>
                </a:lnTo>
                <a:lnTo>
                  <a:pt x="18364200" y="121302"/>
                </a:lnTo>
                <a:lnTo>
                  <a:pt x="18338800" y="105654"/>
                </a:lnTo>
                <a:lnTo>
                  <a:pt x="18326100" y="82235"/>
                </a:lnTo>
                <a:lnTo>
                  <a:pt x="18326100" y="54610"/>
                </a:lnTo>
                <a:lnTo>
                  <a:pt x="18313400" y="82235"/>
                </a:lnTo>
                <a:lnTo>
                  <a:pt x="18300700" y="105654"/>
                </a:lnTo>
                <a:lnTo>
                  <a:pt x="18275300" y="121302"/>
                </a:lnTo>
                <a:lnTo>
                  <a:pt x="18249900" y="126797"/>
                </a:lnTo>
                <a:lnTo>
                  <a:pt x="18224500" y="121302"/>
                </a:lnTo>
                <a:lnTo>
                  <a:pt x="18199100" y="105654"/>
                </a:lnTo>
                <a:lnTo>
                  <a:pt x="18186400" y="82235"/>
                </a:lnTo>
                <a:lnTo>
                  <a:pt x="18173700" y="54610"/>
                </a:lnTo>
                <a:lnTo>
                  <a:pt x="18173700" y="82235"/>
                </a:lnTo>
                <a:lnTo>
                  <a:pt x="18161000" y="105654"/>
                </a:lnTo>
                <a:lnTo>
                  <a:pt x="18135600" y="121302"/>
                </a:lnTo>
                <a:lnTo>
                  <a:pt x="18097500" y="126797"/>
                </a:lnTo>
                <a:lnTo>
                  <a:pt x="18072100" y="121302"/>
                </a:lnTo>
                <a:lnTo>
                  <a:pt x="18046700" y="105654"/>
                </a:lnTo>
                <a:lnTo>
                  <a:pt x="18034000" y="82235"/>
                </a:lnTo>
                <a:lnTo>
                  <a:pt x="18034000" y="54610"/>
                </a:lnTo>
                <a:lnTo>
                  <a:pt x="18021300" y="82235"/>
                </a:lnTo>
                <a:lnTo>
                  <a:pt x="18008600" y="105654"/>
                </a:lnTo>
                <a:lnTo>
                  <a:pt x="17983200" y="121302"/>
                </a:lnTo>
                <a:lnTo>
                  <a:pt x="17957800" y="126797"/>
                </a:lnTo>
                <a:lnTo>
                  <a:pt x="17932400" y="121302"/>
                </a:lnTo>
                <a:lnTo>
                  <a:pt x="17907000" y="105654"/>
                </a:lnTo>
                <a:lnTo>
                  <a:pt x="17894300" y="82235"/>
                </a:lnTo>
                <a:lnTo>
                  <a:pt x="17881600" y="54610"/>
                </a:lnTo>
                <a:lnTo>
                  <a:pt x="17881600" y="82235"/>
                </a:lnTo>
                <a:lnTo>
                  <a:pt x="17868900" y="105654"/>
                </a:lnTo>
                <a:lnTo>
                  <a:pt x="17843500" y="121302"/>
                </a:lnTo>
                <a:lnTo>
                  <a:pt x="17818100" y="126797"/>
                </a:lnTo>
                <a:lnTo>
                  <a:pt x="17792700" y="121302"/>
                </a:lnTo>
                <a:lnTo>
                  <a:pt x="17767300" y="105654"/>
                </a:lnTo>
                <a:lnTo>
                  <a:pt x="17754600" y="82235"/>
                </a:lnTo>
                <a:lnTo>
                  <a:pt x="17741900" y="54610"/>
                </a:lnTo>
                <a:lnTo>
                  <a:pt x="17741900" y="82235"/>
                </a:lnTo>
                <a:lnTo>
                  <a:pt x="17716500" y="105654"/>
                </a:lnTo>
                <a:lnTo>
                  <a:pt x="17703800" y="121302"/>
                </a:lnTo>
                <a:lnTo>
                  <a:pt x="17665700" y="126797"/>
                </a:lnTo>
                <a:lnTo>
                  <a:pt x="17640300" y="121302"/>
                </a:lnTo>
                <a:lnTo>
                  <a:pt x="17614900" y="105654"/>
                </a:lnTo>
                <a:lnTo>
                  <a:pt x="17602200" y="82235"/>
                </a:lnTo>
                <a:lnTo>
                  <a:pt x="17602200" y="54610"/>
                </a:lnTo>
                <a:lnTo>
                  <a:pt x="17589500" y="82235"/>
                </a:lnTo>
                <a:lnTo>
                  <a:pt x="17576800" y="105654"/>
                </a:lnTo>
                <a:lnTo>
                  <a:pt x="17551400" y="121302"/>
                </a:lnTo>
                <a:lnTo>
                  <a:pt x="17526000" y="126797"/>
                </a:lnTo>
                <a:lnTo>
                  <a:pt x="17500600" y="121302"/>
                </a:lnTo>
                <a:lnTo>
                  <a:pt x="17475200" y="105654"/>
                </a:lnTo>
                <a:lnTo>
                  <a:pt x="17462500" y="82235"/>
                </a:lnTo>
                <a:lnTo>
                  <a:pt x="17449800" y="54610"/>
                </a:lnTo>
                <a:lnTo>
                  <a:pt x="17449800" y="82235"/>
                </a:lnTo>
                <a:lnTo>
                  <a:pt x="17437100" y="105654"/>
                </a:lnTo>
                <a:lnTo>
                  <a:pt x="17411700" y="121302"/>
                </a:lnTo>
                <a:lnTo>
                  <a:pt x="17386300" y="126797"/>
                </a:lnTo>
                <a:lnTo>
                  <a:pt x="17348200" y="121302"/>
                </a:lnTo>
                <a:lnTo>
                  <a:pt x="17335500" y="105654"/>
                </a:lnTo>
                <a:lnTo>
                  <a:pt x="17310100" y="82235"/>
                </a:lnTo>
                <a:lnTo>
                  <a:pt x="17310100" y="54610"/>
                </a:lnTo>
                <a:lnTo>
                  <a:pt x="17310100" y="82235"/>
                </a:lnTo>
                <a:lnTo>
                  <a:pt x="17284700" y="105654"/>
                </a:lnTo>
                <a:lnTo>
                  <a:pt x="17259300" y="121302"/>
                </a:lnTo>
                <a:lnTo>
                  <a:pt x="17233900" y="126797"/>
                </a:lnTo>
                <a:lnTo>
                  <a:pt x="17208500" y="121302"/>
                </a:lnTo>
                <a:lnTo>
                  <a:pt x="17183100" y="105654"/>
                </a:lnTo>
                <a:lnTo>
                  <a:pt x="17170400" y="82235"/>
                </a:lnTo>
                <a:lnTo>
                  <a:pt x="17170400" y="54610"/>
                </a:lnTo>
                <a:lnTo>
                  <a:pt x="17157700" y="82235"/>
                </a:lnTo>
                <a:lnTo>
                  <a:pt x="17145000" y="105654"/>
                </a:lnTo>
                <a:lnTo>
                  <a:pt x="17119600" y="121302"/>
                </a:lnTo>
                <a:lnTo>
                  <a:pt x="17094200" y="126797"/>
                </a:lnTo>
                <a:lnTo>
                  <a:pt x="17068800" y="121302"/>
                </a:lnTo>
                <a:lnTo>
                  <a:pt x="17043400" y="105654"/>
                </a:lnTo>
                <a:lnTo>
                  <a:pt x="17030700" y="82235"/>
                </a:lnTo>
                <a:lnTo>
                  <a:pt x="17018000" y="54610"/>
                </a:lnTo>
                <a:lnTo>
                  <a:pt x="17018000" y="82235"/>
                </a:lnTo>
                <a:lnTo>
                  <a:pt x="17005300" y="105654"/>
                </a:lnTo>
                <a:lnTo>
                  <a:pt x="16979900" y="121302"/>
                </a:lnTo>
                <a:lnTo>
                  <a:pt x="16954500" y="126797"/>
                </a:lnTo>
                <a:lnTo>
                  <a:pt x="16916400" y="121302"/>
                </a:lnTo>
                <a:lnTo>
                  <a:pt x="16903700" y="105654"/>
                </a:lnTo>
                <a:lnTo>
                  <a:pt x="16878300" y="82235"/>
                </a:lnTo>
                <a:lnTo>
                  <a:pt x="16878300" y="54610"/>
                </a:lnTo>
                <a:lnTo>
                  <a:pt x="16865600" y="82235"/>
                </a:lnTo>
                <a:lnTo>
                  <a:pt x="16852900" y="105654"/>
                </a:lnTo>
                <a:lnTo>
                  <a:pt x="16827500" y="121302"/>
                </a:lnTo>
                <a:lnTo>
                  <a:pt x="16802100" y="126797"/>
                </a:lnTo>
                <a:lnTo>
                  <a:pt x="16776700" y="121302"/>
                </a:lnTo>
                <a:lnTo>
                  <a:pt x="16751300" y="105654"/>
                </a:lnTo>
                <a:lnTo>
                  <a:pt x="16738600" y="82235"/>
                </a:lnTo>
                <a:lnTo>
                  <a:pt x="16725900" y="54610"/>
                </a:lnTo>
                <a:lnTo>
                  <a:pt x="16725900" y="82235"/>
                </a:lnTo>
                <a:lnTo>
                  <a:pt x="16713200" y="105654"/>
                </a:lnTo>
                <a:lnTo>
                  <a:pt x="16687800" y="121302"/>
                </a:lnTo>
                <a:lnTo>
                  <a:pt x="16662400" y="126797"/>
                </a:lnTo>
                <a:lnTo>
                  <a:pt x="16637000" y="121302"/>
                </a:lnTo>
                <a:lnTo>
                  <a:pt x="16611600" y="105654"/>
                </a:lnTo>
                <a:lnTo>
                  <a:pt x="16598900" y="82235"/>
                </a:lnTo>
                <a:lnTo>
                  <a:pt x="16586200" y="54610"/>
                </a:lnTo>
                <a:lnTo>
                  <a:pt x="16586200" y="82235"/>
                </a:lnTo>
                <a:lnTo>
                  <a:pt x="16560800" y="105654"/>
                </a:lnTo>
                <a:lnTo>
                  <a:pt x="16548100" y="121302"/>
                </a:lnTo>
                <a:lnTo>
                  <a:pt x="16510000" y="126797"/>
                </a:lnTo>
                <a:lnTo>
                  <a:pt x="16484600" y="121302"/>
                </a:lnTo>
                <a:lnTo>
                  <a:pt x="16459200" y="105654"/>
                </a:lnTo>
                <a:lnTo>
                  <a:pt x="16446500" y="82235"/>
                </a:lnTo>
                <a:lnTo>
                  <a:pt x="16446500" y="54610"/>
                </a:lnTo>
                <a:lnTo>
                  <a:pt x="16433800" y="82235"/>
                </a:lnTo>
                <a:lnTo>
                  <a:pt x="16421100" y="105654"/>
                </a:lnTo>
                <a:lnTo>
                  <a:pt x="16395700" y="121302"/>
                </a:lnTo>
                <a:lnTo>
                  <a:pt x="16370300" y="126797"/>
                </a:lnTo>
                <a:lnTo>
                  <a:pt x="16344900" y="121302"/>
                </a:lnTo>
                <a:lnTo>
                  <a:pt x="16319500" y="105654"/>
                </a:lnTo>
                <a:lnTo>
                  <a:pt x="16306800" y="82235"/>
                </a:lnTo>
                <a:lnTo>
                  <a:pt x="16294100" y="54610"/>
                </a:lnTo>
                <a:lnTo>
                  <a:pt x="16294100" y="82235"/>
                </a:lnTo>
                <a:lnTo>
                  <a:pt x="16281400" y="105654"/>
                </a:lnTo>
                <a:lnTo>
                  <a:pt x="16256000" y="121302"/>
                </a:lnTo>
                <a:lnTo>
                  <a:pt x="16230600" y="126797"/>
                </a:lnTo>
                <a:lnTo>
                  <a:pt x="16205200" y="121302"/>
                </a:lnTo>
                <a:lnTo>
                  <a:pt x="16179800" y="105654"/>
                </a:lnTo>
                <a:lnTo>
                  <a:pt x="16154400" y="82235"/>
                </a:lnTo>
                <a:lnTo>
                  <a:pt x="16154400" y="54610"/>
                </a:lnTo>
                <a:lnTo>
                  <a:pt x="16154400" y="82235"/>
                </a:lnTo>
                <a:lnTo>
                  <a:pt x="16129000" y="105654"/>
                </a:lnTo>
                <a:lnTo>
                  <a:pt x="16116300" y="121302"/>
                </a:lnTo>
                <a:lnTo>
                  <a:pt x="16078200" y="126797"/>
                </a:lnTo>
                <a:lnTo>
                  <a:pt x="16052800" y="121302"/>
                </a:lnTo>
                <a:lnTo>
                  <a:pt x="16027400" y="105654"/>
                </a:lnTo>
                <a:lnTo>
                  <a:pt x="16014700" y="82235"/>
                </a:lnTo>
                <a:lnTo>
                  <a:pt x="16014700" y="54610"/>
                </a:lnTo>
                <a:lnTo>
                  <a:pt x="16002000" y="82235"/>
                </a:lnTo>
                <a:lnTo>
                  <a:pt x="15989300" y="105654"/>
                </a:lnTo>
                <a:lnTo>
                  <a:pt x="15963900" y="121302"/>
                </a:lnTo>
                <a:lnTo>
                  <a:pt x="15938500" y="126797"/>
                </a:lnTo>
                <a:lnTo>
                  <a:pt x="15913100" y="121302"/>
                </a:lnTo>
                <a:lnTo>
                  <a:pt x="15887700" y="105654"/>
                </a:lnTo>
                <a:lnTo>
                  <a:pt x="15875000" y="82235"/>
                </a:lnTo>
                <a:lnTo>
                  <a:pt x="15862300" y="54610"/>
                </a:lnTo>
                <a:lnTo>
                  <a:pt x="15862300" y="82235"/>
                </a:lnTo>
                <a:lnTo>
                  <a:pt x="15849600" y="105654"/>
                </a:lnTo>
                <a:lnTo>
                  <a:pt x="15824200" y="121302"/>
                </a:lnTo>
                <a:lnTo>
                  <a:pt x="15798800" y="126797"/>
                </a:lnTo>
                <a:lnTo>
                  <a:pt x="15760700" y="121302"/>
                </a:lnTo>
                <a:lnTo>
                  <a:pt x="15748000" y="105654"/>
                </a:lnTo>
                <a:lnTo>
                  <a:pt x="15722600" y="82235"/>
                </a:lnTo>
                <a:lnTo>
                  <a:pt x="15722600" y="54610"/>
                </a:lnTo>
                <a:lnTo>
                  <a:pt x="15709900" y="82235"/>
                </a:lnTo>
                <a:lnTo>
                  <a:pt x="15697200" y="105654"/>
                </a:lnTo>
                <a:lnTo>
                  <a:pt x="15671800" y="121302"/>
                </a:lnTo>
                <a:lnTo>
                  <a:pt x="15646400" y="126797"/>
                </a:lnTo>
                <a:lnTo>
                  <a:pt x="15621000" y="121302"/>
                </a:lnTo>
                <a:lnTo>
                  <a:pt x="15595600" y="105654"/>
                </a:lnTo>
                <a:lnTo>
                  <a:pt x="15582900" y="82235"/>
                </a:lnTo>
                <a:lnTo>
                  <a:pt x="15582900" y="54610"/>
                </a:lnTo>
                <a:lnTo>
                  <a:pt x="15570200" y="82235"/>
                </a:lnTo>
                <a:lnTo>
                  <a:pt x="15557500" y="105654"/>
                </a:lnTo>
                <a:lnTo>
                  <a:pt x="15532100" y="121302"/>
                </a:lnTo>
                <a:lnTo>
                  <a:pt x="15506700" y="126797"/>
                </a:lnTo>
                <a:lnTo>
                  <a:pt x="15481300" y="121302"/>
                </a:lnTo>
                <a:lnTo>
                  <a:pt x="15455900" y="105654"/>
                </a:lnTo>
                <a:lnTo>
                  <a:pt x="15443200" y="82235"/>
                </a:lnTo>
                <a:lnTo>
                  <a:pt x="15430500" y="54610"/>
                </a:lnTo>
                <a:lnTo>
                  <a:pt x="15430500" y="82235"/>
                </a:lnTo>
                <a:lnTo>
                  <a:pt x="15417800" y="105654"/>
                </a:lnTo>
                <a:lnTo>
                  <a:pt x="15392400" y="121302"/>
                </a:lnTo>
                <a:lnTo>
                  <a:pt x="15367000" y="126797"/>
                </a:lnTo>
                <a:lnTo>
                  <a:pt x="15328900" y="121302"/>
                </a:lnTo>
                <a:lnTo>
                  <a:pt x="15303500" y="105654"/>
                </a:lnTo>
                <a:lnTo>
                  <a:pt x="15290800" y="82235"/>
                </a:lnTo>
                <a:lnTo>
                  <a:pt x="15290800" y="54610"/>
                </a:lnTo>
                <a:lnTo>
                  <a:pt x="15278100" y="82235"/>
                </a:lnTo>
                <a:lnTo>
                  <a:pt x="15265400" y="105654"/>
                </a:lnTo>
                <a:lnTo>
                  <a:pt x="15240000" y="121302"/>
                </a:lnTo>
                <a:lnTo>
                  <a:pt x="15214600" y="126797"/>
                </a:lnTo>
                <a:lnTo>
                  <a:pt x="15189200" y="121302"/>
                </a:lnTo>
                <a:lnTo>
                  <a:pt x="15163800" y="105654"/>
                </a:lnTo>
                <a:lnTo>
                  <a:pt x="15151100" y="82235"/>
                </a:lnTo>
                <a:lnTo>
                  <a:pt x="15138400" y="54610"/>
                </a:lnTo>
                <a:lnTo>
                  <a:pt x="15138400" y="82235"/>
                </a:lnTo>
                <a:lnTo>
                  <a:pt x="15125700" y="105654"/>
                </a:lnTo>
                <a:lnTo>
                  <a:pt x="15100300" y="121302"/>
                </a:lnTo>
                <a:lnTo>
                  <a:pt x="15074900" y="126797"/>
                </a:lnTo>
                <a:lnTo>
                  <a:pt x="15049500" y="121302"/>
                </a:lnTo>
                <a:lnTo>
                  <a:pt x="15024100" y="105654"/>
                </a:lnTo>
                <a:lnTo>
                  <a:pt x="15011400" y="82235"/>
                </a:lnTo>
                <a:lnTo>
                  <a:pt x="14998700" y="54610"/>
                </a:lnTo>
                <a:lnTo>
                  <a:pt x="14998700" y="82235"/>
                </a:lnTo>
                <a:lnTo>
                  <a:pt x="14973300" y="105654"/>
                </a:lnTo>
                <a:lnTo>
                  <a:pt x="14960600" y="121302"/>
                </a:lnTo>
                <a:lnTo>
                  <a:pt x="14922500" y="126797"/>
                </a:lnTo>
                <a:lnTo>
                  <a:pt x="14897100" y="121302"/>
                </a:lnTo>
                <a:lnTo>
                  <a:pt x="14871700" y="105654"/>
                </a:lnTo>
                <a:lnTo>
                  <a:pt x="14859000" y="82235"/>
                </a:lnTo>
                <a:lnTo>
                  <a:pt x="14859000" y="54610"/>
                </a:lnTo>
                <a:lnTo>
                  <a:pt x="14846300" y="82235"/>
                </a:lnTo>
                <a:lnTo>
                  <a:pt x="14833600" y="105654"/>
                </a:lnTo>
                <a:lnTo>
                  <a:pt x="14808200" y="121302"/>
                </a:lnTo>
                <a:lnTo>
                  <a:pt x="14782800" y="126797"/>
                </a:lnTo>
                <a:lnTo>
                  <a:pt x="14757400" y="121302"/>
                </a:lnTo>
                <a:lnTo>
                  <a:pt x="14732000" y="105654"/>
                </a:lnTo>
                <a:lnTo>
                  <a:pt x="14719300" y="82235"/>
                </a:lnTo>
                <a:lnTo>
                  <a:pt x="14706600" y="54610"/>
                </a:lnTo>
                <a:lnTo>
                  <a:pt x="14706600" y="82235"/>
                </a:lnTo>
                <a:lnTo>
                  <a:pt x="14693900" y="105654"/>
                </a:lnTo>
                <a:lnTo>
                  <a:pt x="14668500" y="121302"/>
                </a:lnTo>
                <a:lnTo>
                  <a:pt x="14643100" y="126797"/>
                </a:lnTo>
                <a:lnTo>
                  <a:pt x="14605000" y="121302"/>
                </a:lnTo>
                <a:lnTo>
                  <a:pt x="14592300" y="105654"/>
                </a:lnTo>
                <a:lnTo>
                  <a:pt x="14566900" y="82235"/>
                </a:lnTo>
                <a:lnTo>
                  <a:pt x="14566900" y="54610"/>
                </a:lnTo>
                <a:lnTo>
                  <a:pt x="14566900" y="82235"/>
                </a:lnTo>
                <a:lnTo>
                  <a:pt x="14541500" y="105654"/>
                </a:lnTo>
                <a:lnTo>
                  <a:pt x="14516100" y="121302"/>
                </a:lnTo>
                <a:lnTo>
                  <a:pt x="14490700" y="126797"/>
                </a:lnTo>
                <a:lnTo>
                  <a:pt x="14465300" y="121302"/>
                </a:lnTo>
                <a:lnTo>
                  <a:pt x="14439900" y="105654"/>
                </a:lnTo>
                <a:lnTo>
                  <a:pt x="14427200" y="82235"/>
                </a:lnTo>
                <a:lnTo>
                  <a:pt x="14427200" y="54610"/>
                </a:lnTo>
                <a:lnTo>
                  <a:pt x="14414500" y="82235"/>
                </a:lnTo>
                <a:lnTo>
                  <a:pt x="14401800" y="105654"/>
                </a:lnTo>
                <a:lnTo>
                  <a:pt x="14376400" y="121302"/>
                </a:lnTo>
                <a:lnTo>
                  <a:pt x="14351000" y="126797"/>
                </a:lnTo>
                <a:lnTo>
                  <a:pt x="14325600" y="121302"/>
                </a:lnTo>
                <a:lnTo>
                  <a:pt x="14300200" y="105654"/>
                </a:lnTo>
                <a:lnTo>
                  <a:pt x="14287500" y="82235"/>
                </a:lnTo>
                <a:lnTo>
                  <a:pt x="14274800" y="54610"/>
                </a:lnTo>
                <a:lnTo>
                  <a:pt x="14274800" y="82235"/>
                </a:lnTo>
                <a:lnTo>
                  <a:pt x="14262100" y="105654"/>
                </a:lnTo>
                <a:lnTo>
                  <a:pt x="14236700" y="121302"/>
                </a:lnTo>
                <a:lnTo>
                  <a:pt x="14211300" y="126797"/>
                </a:lnTo>
                <a:lnTo>
                  <a:pt x="14173200" y="121302"/>
                </a:lnTo>
                <a:lnTo>
                  <a:pt x="14160500" y="105654"/>
                </a:lnTo>
                <a:lnTo>
                  <a:pt x="14135100" y="82235"/>
                </a:lnTo>
                <a:lnTo>
                  <a:pt x="14135100" y="54610"/>
                </a:lnTo>
                <a:lnTo>
                  <a:pt x="14122400" y="82235"/>
                </a:lnTo>
                <a:lnTo>
                  <a:pt x="14109700" y="105654"/>
                </a:lnTo>
                <a:lnTo>
                  <a:pt x="14084300" y="121302"/>
                </a:lnTo>
                <a:lnTo>
                  <a:pt x="14058900" y="126797"/>
                </a:lnTo>
                <a:lnTo>
                  <a:pt x="14033500" y="121302"/>
                </a:lnTo>
                <a:lnTo>
                  <a:pt x="14008100" y="105654"/>
                </a:lnTo>
                <a:lnTo>
                  <a:pt x="13995400" y="82235"/>
                </a:lnTo>
                <a:lnTo>
                  <a:pt x="13995400" y="54610"/>
                </a:lnTo>
                <a:lnTo>
                  <a:pt x="13982700" y="82235"/>
                </a:lnTo>
                <a:lnTo>
                  <a:pt x="13970000" y="105654"/>
                </a:lnTo>
                <a:lnTo>
                  <a:pt x="13944600" y="121302"/>
                </a:lnTo>
                <a:lnTo>
                  <a:pt x="13919200" y="126797"/>
                </a:lnTo>
                <a:lnTo>
                  <a:pt x="13893800" y="121302"/>
                </a:lnTo>
                <a:lnTo>
                  <a:pt x="13868400" y="105654"/>
                </a:lnTo>
                <a:lnTo>
                  <a:pt x="13855700" y="82235"/>
                </a:lnTo>
                <a:lnTo>
                  <a:pt x="13843000" y="54610"/>
                </a:lnTo>
                <a:lnTo>
                  <a:pt x="13843000" y="82235"/>
                </a:lnTo>
                <a:lnTo>
                  <a:pt x="13817600" y="105654"/>
                </a:lnTo>
                <a:lnTo>
                  <a:pt x="13804900" y="121302"/>
                </a:lnTo>
                <a:lnTo>
                  <a:pt x="13766800" y="126797"/>
                </a:lnTo>
                <a:lnTo>
                  <a:pt x="13741400" y="121302"/>
                </a:lnTo>
                <a:lnTo>
                  <a:pt x="13716000" y="105654"/>
                </a:lnTo>
                <a:lnTo>
                  <a:pt x="13703300" y="82235"/>
                </a:lnTo>
                <a:lnTo>
                  <a:pt x="13703300" y="54610"/>
                </a:lnTo>
                <a:lnTo>
                  <a:pt x="13690600" y="82235"/>
                </a:lnTo>
                <a:lnTo>
                  <a:pt x="13677900" y="105654"/>
                </a:lnTo>
                <a:lnTo>
                  <a:pt x="13652500" y="121302"/>
                </a:lnTo>
                <a:lnTo>
                  <a:pt x="13627100" y="126797"/>
                </a:lnTo>
                <a:lnTo>
                  <a:pt x="13601700" y="121302"/>
                </a:lnTo>
                <a:lnTo>
                  <a:pt x="13576300" y="105654"/>
                </a:lnTo>
                <a:lnTo>
                  <a:pt x="13563600" y="82235"/>
                </a:lnTo>
                <a:lnTo>
                  <a:pt x="13550900" y="54610"/>
                </a:lnTo>
                <a:lnTo>
                  <a:pt x="13550900" y="82235"/>
                </a:lnTo>
                <a:lnTo>
                  <a:pt x="13538200" y="105654"/>
                </a:lnTo>
                <a:lnTo>
                  <a:pt x="13512800" y="121302"/>
                </a:lnTo>
                <a:lnTo>
                  <a:pt x="13487400" y="126797"/>
                </a:lnTo>
                <a:lnTo>
                  <a:pt x="13462000" y="121302"/>
                </a:lnTo>
                <a:lnTo>
                  <a:pt x="13436600" y="105654"/>
                </a:lnTo>
                <a:lnTo>
                  <a:pt x="13411200" y="82235"/>
                </a:lnTo>
                <a:lnTo>
                  <a:pt x="13411200" y="54610"/>
                </a:lnTo>
                <a:lnTo>
                  <a:pt x="13411200" y="82235"/>
                </a:lnTo>
                <a:lnTo>
                  <a:pt x="13385800" y="105654"/>
                </a:lnTo>
                <a:lnTo>
                  <a:pt x="13373100" y="121302"/>
                </a:lnTo>
                <a:lnTo>
                  <a:pt x="13335000" y="126797"/>
                </a:lnTo>
                <a:lnTo>
                  <a:pt x="13309600" y="121302"/>
                </a:lnTo>
                <a:lnTo>
                  <a:pt x="13284200" y="105654"/>
                </a:lnTo>
                <a:lnTo>
                  <a:pt x="13271500" y="82235"/>
                </a:lnTo>
                <a:lnTo>
                  <a:pt x="13271500" y="54610"/>
                </a:lnTo>
                <a:lnTo>
                  <a:pt x="13258800" y="82235"/>
                </a:lnTo>
                <a:lnTo>
                  <a:pt x="13246100" y="105654"/>
                </a:lnTo>
                <a:lnTo>
                  <a:pt x="13220700" y="121302"/>
                </a:lnTo>
                <a:lnTo>
                  <a:pt x="13195300" y="126797"/>
                </a:lnTo>
                <a:lnTo>
                  <a:pt x="13169900" y="121302"/>
                </a:lnTo>
                <a:lnTo>
                  <a:pt x="13144500" y="105654"/>
                </a:lnTo>
                <a:lnTo>
                  <a:pt x="13131800" y="82235"/>
                </a:lnTo>
                <a:lnTo>
                  <a:pt x="13119100" y="54610"/>
                </a:lnTo>
                <a:lnTo>
                  <a:pt x="13119100" y="82235"/>
                </a:lnTo>
                <a:lnTo>
                  <a:pt x="13106400" y="105654"/>
                </a:lnTo>
                <a:lnTo>
                  <a:pt x="13081000" y="121302"/>
                </a:lnTo>
                <a:lnTo>
                  <a:pt x="13055600" y="126797"/>
                </a:lnTo>
                <a:lnTo>
                  <a:pt x="13017500" y="121302"/>
                </a:lnTo>
                <a:lnTo>
                  <a:pt x="13004800" y="105654"/>
                </a:lnTo>
                <a:lnTo>
                  <a:pt x="12979400" y="82235"/>
                </a:lnTo>
                <a:lnTo>
                  <a:pt x="12979400" y="54610"/>
                </a:lnTo>
                <a:lnTo>
                  <a:pt x="12966700" y="82235"/>
                </a:lnTo>
                <a:lnTo>
                  <a:pt x="12954000" y="105654"/>
                </a:lnTo>
                <a:lnTo>
                  <a:pt x="12928600" y="121302"/>
                </a:lnTo>
                <a:lnTo>
                  <a:pt x="12903200" y="126797"/>
                </a:lnTo>
                <a:lnTo>
                  <a:pt x="12877800" y="121302"/>
                </a:lnTo>
                <a:lnTo>
                  <a:pt x="12852400" y="105654"/>
                </a:lnTo>
                <a:lnTo>
                  <a:pt x="12839700" y="82235"/>
                </a:lnTo>
                <a:lnTo>
                  <a:pt x="12839700" y="54610"/>
                </a:lnTo>
                <a:lnTo>
                  <a:pt x="12827000" y="82235"/>
                </a:lnTo>
                <a:lnTo>
                  <a:pt x="12814300" y="105654"/>
                </a:lnTo>
                <a:lnTo>
                  <a:pt x="12788900" y="121302"/>
                </a:lnTo>
                <a:lnTo>
                  <a:pt x="12763500" y="126797"/>
                </a:lnTo>
                <a:lnTo>
                  <a:pt x="12738100" y="121302"/>
                </a:lnTo>
                <a:lnTo>
                  <a:pt x="12712700" y="105654"/>
                </a:lnTo>
                <a:lnTo>
                  <a:pt x="12700000" y="82235"/>
                </a:lnTo>
                <a:lnTo>
                  <a:pt x="12687300" y="54610"/>
                </a:lnTo>
                <a:lnTo>
                  <a:pt x="12687300" y="82235"/>
                </a:lnTo>
                <a:lnTo>
                  <a:pt x="12674600" y="105654"/>
                </a:lnTo>
                <a:lnTo>
                  <a:pt x="12649200" y="121302"/>
                </a:lnTo>
                <a:lnTo>
                  <a:pt x="12623800" y="126797"/>
                </a:lnTo>
                <a:lnTo>
                  <a:pt x="12585700" y="121302"/>
                </a:lnTo>
                <a:lnTo>
                  <a:pt x="12560300" y="105654"/>
                </a:lnTo>
                <a:lnTo>
                  <a:pt x="12547600" y="82235"/>
                </a:lnTo>
                <a:lnTo>
                  <a:pt x="12547600" y="54610"/>
                </a:lnTo>
                <a:lnTo>
                  <a:pt x="12534900" y="82235"/>
                </a:lnTo>
                <a:lnTo>
                  <a:pt x="12522200" y="105654"/>
                </a:lnTo>
                <a:lnTo>
                  <a:pt x="12496800" y="121302"/>
                </a:lnTo>
                <a:lnTo>
                  <a:pt x="12471400" y="126797"/>
                </a:lnTo>
                <a:lnTo>
                  <a:pt x="12446000" y="121302"/>
                </a:lnTo>
                <a:lnTo>
                  <a:pt x="12420600" y="105654"/>
                </a:lnTo>
                <a:lnTo>
                  <a:pt x="12407900" y="82235"/>
                </a:lnTo>
                <a:lnTo>
                  <a:pt x="12395200" y="54610"/>
                </a:lnTo>
                <a:lnTo>
                  <a:pt x="12395200" y="82235"/>
                </a:lnTo>
                <a:lnTo>
                  <a:pt x="12382500" y="105654"/>
                </a:lnTo>
                <a:lnTo>
                  <a:pt x="12357100" y="121302"/>
                </a:lnTo>
                <a:lnTo>
                  <a:pt x="12331700" y="126797"/>
                </a:lnTo>
                <a:lnTo>
                  <a:pt x="12306300" y="121302"/>
                </a:lnTo>
                <a:lnTo>
                  <a:pt x="12280900" y="105654"/>
                </a:lnTo>
                <a:lnTo>
                  <a:pt x="12268200" y="82235"/>
                </a:lnTo>
                <a:lnTo>
                  <a:pt x="12255500" y="54610"/>
                </a:lnTo>
                <a:lnTo>
                  <a:pt x="12255500" y="82235"/>
                </a:lnTo>
                <a:lnTo>
                  <a:pt x="12230100" y="105654"/>
                </a:lnTo>
                <a:lnTo>
                  <a:pt x="12217400" y="121302"/>
                </a:lnTo>
                <a:lnTo>
                  <a:pt x="12179300" y="126797"/>
                </a:lnTo>
                <a:lnTo>
                  <a:pt x="12153900" y="121302"/>
                </a:lnTo>
                <a:lnTo>
                  <a:pt x="12128500" y="105654"/>
                </a:lnTo>
                <a:lnTo>
                  <a:pt x="12115800" y="82235"/>
                </a:lnTo>
                <a:lnTo>
                  <a:pt x="12115800" y="54610"/>
                </a:lnTo>
                <a:lnTo>
                  <a:pt x="12103100" y="82235"/>
                </a:lnTo>
                <a:lnTo>
                  <a:pt x="12090400" y="105654"/>
                </a:lnTo>
                <a:lnTo>
                  <a:pt x="12065000" y="121302"/>
                </a:lnTo>
                <a:lnTo>
                  <a:pt x="12039600" y="126797"/>
                </a:lnTo>
                <a:lnTo>
                  <a:pt x="12014200" y="121302"/>
                </a:lnTo>
                <a:lnTo>
                  <a:pt x="11988800" y="105654"/>
                </a:lnTo>
                <a:lnTo>
                  <a:pt x="11976100" y="82235"/>
                </a:lnTo>
                <a:lnTo>
                  <a:pt x="11963400" y="54610"/>
                </a:lnTo>
                <a:lnTo>
                  <a:pt x="11963400" y="82235"/>
                </a:lnTo>
                <a:lnTo>
                  <a:pt x="11950700" y="105654"/>
                </a:lnTo>
                <a:lnTo>
                  <a:pt x="11925300" y="121302"/>
                </a:lnTo>
                <a:lnTo>
                  <a:pt x="11899900" y="126797"/>
                </a:lnTo>
                <a:lnTo>
                  <a:pt x="11861800" y="121302"/>
                </a:lnTo>
                <a:lnTo>
                  <a:pt x="11849100" y="105654"/>
                </a:lnTo>
                <a:lnTo>
                  <a:pt x="11823700" y="82235"/>
                </a:lnTo>
                <a:lnTo>
                  <a:pt x="11823700" y="54610"/>
                </a:lnTo>
                <a:lnTo>
                  <a:pt x="11823700" y="82235"/>
                </a:lnTo>
                <a:lnTo>
                  <a:pt x="11798300" y="105654"/>
                </a:lnTo>
                <a:lnTo>
                  <a:pt x="11772900" y="121302"/>
                </a:lnTo>
                <a:lnTo>
                  <a:pt x="11747500" y="126797"/>
                </a:lnTo>
                <a:lnTo>
                  <a:pt x="11722100" y="121302"/>
                </a:lnTo>
                <a:lnTo>
                  <a:pt x="11696700" y="105654"/>
                </a:lnTo>
                <a:lnTo>
                  <a:pt x="11684000" y="82235"/>
                </a:lnTo>
                <a:lnTo>
                  <a:pt x="11684000" y="54610"/>
                </a:lnTo>
                <a:lnTo>
                  <a:pt x="11671300" y="82235"/>
                </a:lnTo>
                <a:lnTo>
                  <a:pt x="11658600" y="105654"/>
                </a:lnTo>
                <a:lnTo>
                  <a:pt x="11633200" y="121302"/>
                </a:lnTo>
                <a:lnTo>
                  <a:pt x="11607800" y="126797"/>
                </a:lnTo>
                <a:lnTo>
                  <a:pt x="11582400" y="121302"/>
                </a:lnTo>
                <a:lnTo>
                  <a:pt x="11557000" y="105654"/>
                </a:lnTo>
                <a:lnTo>
                  <a:pt x="11544300" y="82235"/>
                </a:lnTo>
                <a:lnTo>
                  <a:pt x="11531600" y="54610"/>
                </a:lnTo>
                <a:lnTo>
                  <a:pt x="11531600" y="82235"/>
                </a:lnTo>
                <a:lnTo>
                  <a:pt x="11518900" y="105654"/>
                </a:lnTo>
                <a:lnTo>
                  <a:pt x="11493500" y="121302"/>
                </a:lnTo>
                <a:lnTo>
                  <a:pt x="11468100" y="126797"/>
                </a:lnTo>
                <a:lnTo>
                  <a:pt x="11430000" y="121302"/>
                </a:lnTo>
                <a:lnTo>
                  <a:pt x="11417300" y="105654"/>
                </a:lnTo>
                <a:lnTo>
                  <a:pt x="11391900" y="82235"/>
                </a:lnTo>
                <a:lnTo>
                  <a:pt x="11391900" y="54610"/>
                </a:lnTo>
                <a:lnTo>
                  <a:pt x="11379200" y="82235"/>
                </a:lnTo>
                <a:lnTo>
                  <a:pt x="11366500" y="105654"/>
                </a:lnTo>
                <a:lnTo>
                  <a:pt x="11341100" y="121302"/>
                </a:lnTo>
                <a:lnTo>
                  <a:pt x="11315700" y="126797"/>
                </a:lnTo>
                <a:lnTo>
                  <a:pt x="11290300" y="121302"/>
                </a:lnTo>
                <a:lnTo>
                  <a:pt x="11264900" y="105654"/>
                </a:lnTo>
                <a:lnTo>
                  <a:pt x="11252200" y="82235"/>
                </a:lnTo>
                <a:lnTo>
                  <a:pt x="11252200" y="54610"/>
                </a:lnTo>
                <a:lnTo>
                  <a:pt x="11239500" y="82235"/>
                </a:lnTo>
                <a:lnTo>
                  <a:pt x="11226800" y="105654"/>
                </a:lnTo>
                <a:lnTo>
                  <a:pt x="11201400" y="121302"/>
                </a:lnTo>
                <a:lnTo>
                  <a:pt x="11176000" y="126797"/>
                </a:lnTo>
                <a:lnTo>
                  <a:pt x="11150600" y="121302"/>
                </a:lnTo>
                <a:lnTo>
                  <a:pt x="11125200" y="105654"/>
                </a:lnTo>
                <a:lnTo>
                  <a:pt x="11112500" y="82235"/>
                </a:lnTo>
                <a:lnTo>
                  <a:pt x="11099800" y="54610"/>
                </a:lnTo>
                <a:lnTo>
                  <a:pt x="11099800" y="82235"/>
                </a:lnTo>
                <a:lnTo>
                  <a:pt x="11074400" y="105654"/>
                </a:lnTo>
                <a:lnTo>
                  <a:pt x="11061700" y="121302"/>
                </a:lnTo>
                <a:lnTo>
                  <a:pt x="11023600" y="126797"/>
                </a:lnTo>
                <a:lnTo>
                  <a:pt x="10998200" y="121302"/>
                </a:lnTo>
                <a:lnTo>
                  <a:pt x="10972800" y="105654"/>
                </a:lnTo>
                <a:lnTo>
                  <a:pt x="10960100" y="82235"/>
                </a:lnTo>
                <a:lnTo>
                  <a:pt x="10960100" y="54610"/>
                </a:lnTo>
                <a:lnTo>
                  <a:pt x="10947400" y="82235"/>
                </a:lnTo>
                <a:lnTo>
                  <a:pt x="10934700" y="105654"/>
                </a:lnTo>
                <a:lnTo>
                  <a:pt x="10909300" y="121302"/>
                </a:lnTo>
                <a:lnTo>
                  <a:pt x="10883900" y="126797"/>
                </a:lnTo>
                <a:lnTo>
                  <a:pt x="10858500" y="121302"/>
                </a:lnTo>
                <a:lnTo>
                  <a:pt x="10833100" y="105654"/>
                </a:lnTo>
                <a:lnTo>
                  <a:pt x="10820400" y="82235"/>
                </a:lnTo>
                <a:lnTo>
                  <a:pt x="10807700" y="54610"/>
                </a:lnTo>
                <a:lnTo>
                  <a:pt x="10807700" y="82235"/>
                </a:lnTo>
                <a:lnTo>
                  <a:pt x="10795000" y="105654"/>
                </a:lnTo>
                <a:lnTo>
                  <a:pt x="10769600" y="121302"/>
                </a:lnTo>
                <a:lnTo>
                  <a:pt x="10744200" y="126797"/>
                </a:lnTo>
                <a:lnTo>
                  <a:pt x="10718800" y="121302"/>
                </a:lnTo>
                <a:lnTo>
                  <a:pt x="10693400" y="105654"/>
                </a:lnTo>
                <a:lnTo>
                  <a:pt x="10668000" y="82235"/>
                </a:lnTo>
                <a:lnTo>
                  <a:pt x="10668000" y="54610"/>
                </a:lnTo>
                <a:lnTo>
                  <a:pt x="10668000" y="82235"/>
                </a:lnTo>
                <a:lnTo>
                  <a:pt x="10642600" y="105654"/>
                </a:lnTo>
                <a:lnTo>
                  <a:pt x="10629900" y="121302"/>
                </a:lnTo>
                <a:lnTo>
                  <a:pt x="10591800" y="126797"/>
                </a:lnTo>
                <a:lnTo>
                  <a:pt x="10566400" y="121302"/>
                </a:lnTo>
                <a:lnTo>
                  <a:pt x="10541000" y="105654"/>
                </a:lnTo>
                <a:lnTo>
                  <a:pt x="10528300" y="82235"/>
                </a:lnTo>
                <a:lnTo>
                  <a:pt x="10528300" y="54610"/>
                </a:lnTo>
                <a:lnTo>
                  <a:pt x="10515600" y="82235"/>
                </a:lnTo>
                <a:lnTo>
                  <a:pt x="10502900" y="105654"/>
                </a:lnTo>
                <a:lnTo>
                  <a:pt x="10477500" y="121302"/>
                </a:lnTo>
                <a:lnTo>
                  <a:pt x="10452100" y="126797"/>
                </a:lnTo>
                <a:lnTo>
                  <a:pt x="10426700" y="121302"/>
                </a:lnTo>
                <a:lnTo>
                  <a:pt x="10401300" y="105654"/>
                </a:lnTo>
                <a:lnTo>
                  <a:pt x="10388600" y="82235"/>
                </a:lnTo>
                <a:lnTo>
                  <a:pt x="10375900" y="54610"/>
                </a:lnTo>
                <a:lnTo>
                  <a:pt x="10375900" y="82235"/>
                </a:lnTo>
                <a:lnTo>
                  <a:pt x="10363200" y="105654"/>
                </a:lnTo>
                <a:lnTo>
                  <a:pt x="10337800" y="121302"/>
                </a:lnTo>
                <a:lnTo>
                  <a:pt x="10312400" y="126797"/>
                </a:lnTo>
                <a:lnTo>
                  <a:pt x="10274300" y="121302"/>
                </a:lnTo>
                <a:lnTo>
                  <a:pt x="10261600" y="105654"/>
                </a:lnTo>
                <a:lnTo>
                  <a:pt x="10236200" y="82235"/>
                </a:lnTo>
                <a:lnTo>
                  <a:pt x="10236200" y="54610"/>
                </a:lnTo>
                <a:lnTo>
                  <a:pt x="10236200" y="82235"/>
                </a:lnTo>
                <a:lnTo>
                  <a:pt x="10210800" y="105654"/>
                </a:lnTo>
                <a:lnTo>
                  <a:pt x="10185400" y="121302"/>
                </a:lnTo>
                <a:lnTo>
                  <a:pt x="10160000" y="126797"/>
                </a:lnTo>
                <a:lnTo>
                  <a:pt x="10134600" y="121302"/>
                </a:lnTo>
                <a:lnTo>
                  <a:pt x="10109200" y="105654"/>
                </a:lnTo>
                <a:lnTo>
                  <a:pt x="10096500" y="82235"/>
                </a:lnTo>
                <a:lnTo>
                  <a:pt x="10096500" y="54610"/>
                </a:lnTo>
                <a:lnTo>
                  <a:pt x="10083800" y="82235"/>
                </a:lnTo>
                <a:lnTo>
                  <a:pt x="10071100" y="105654"/>
                </a:lnTo>
                <a:lnTo>
                  <a:pt x="10045700" y="121302"/>
                </a:lnTo>
                <a:lnTo>
                  <a:pt x="10020300" y="126797"/>
                </a:lnTo>
                <a:lnTo>
                  <a:pt x="9994900" y="121302"/>
                </a:lnTo>
                <a:lnTo>
                  <a:pt x="9969500" y="105654"/>
                </a:lnTo>
                <a:lnTo>
                  <a:pt x="9956800" y="82235"/>
                </a:lnTo>
                <a:lnTo>
                  <a:pt x="9944100" y="54610"/>
                </a:lnTo>
                <a:lnTo>
                  <a:pt x="9944100" y="82235"/>
                </a:lnTo>
                <a:lnTo>
                  <a:pt x="9931400" y="105654"/>
                </a:lnTo>
                <a:lnTo>
                  <a:pt x="9906000" y="121302"/>
                </a:lnTo>
                <a:lnTo>
                  <a:pt x="9880600" y="126797"/>
                </a:lnTo>
                <a:lnTo>
                  <a:pt x="9842500" y="121302"/>
                </a:lnTo>
                <a:lnTo>
                  <a:pt x="9817100" y="105654"/>
                </a:lnTo>
                <a:lnTo>
                  <a:pt x="9804400" y="82235"/>
                </a:lnTo>
                <a:lnTo>
                  <a:pt x="9804400" y="54610"/>
                </a:lnTo>
                <a:lnTo>
                  <a:pt x="9791700" y="82235"/>
                </a:lnTo>
                <a:lnTo>
                  <a:pt x="9779000" y="105654"/>
                </a:lnTo>
                <a:lnTo>
                  <a:pt x="9753600" y="121302"/>
                </a:lnTo>
                <a:lnTo>
                  <a:pt x="9728200" y="126797"/>
                </a:lnTo>
                <a:lnTo>
                  <a:pt x="9702800" y="121302"/>
                </a:lnTo>
                <a:lnTo>
                  <a:pt x="9677400" y="105654"/>
                </a:lnTo>
                <a:lnTo>
                  <a:pt x="9664700" y="82235"/>
                </a:lnTo>
                <a:lnTo>
                  <a:pt x="9652000" y="54610"/>
                </a:lnTo>
                <a:lnTo>
                  <a:pt x="9652000" y="82235"/>
                </a:lnTo>
                <a:lnTo>
                  <a:pt x="9639300" y="105654"/>
                </a:lnTo>
                <a:lnTo>
                  <a:pt x="9613900" y="121302"/>
                </a:lnTo>
                <a:lnTo>
                  <a:pt x="9588500" y="126797"/>
                </a:lnTo>
                <a:lnTo>
                  <a:pt x="9563100" y="121302"/>
                </a:lnTo>
                <a:lnTo>
                  <a:pt x="9537700" y="105654"/>
                </a:lnTo>
                <a:lnTo>
                  <a:pt x="9525000" y="82235"/>
                </a:lnTo>
                <a:lnTo>
                  <a:pt x="9512300" y="54610"/>
                </a:lnTo>
                <a:lnTo>
                  <a:pt x="9512300" y="82235"/>
                </a:lnTo>
                <a:lnTo>
                  <a:pt x="9486900" y="105654"/>
                </a:lnTo>
                <a:lnTo>
                  <a:pt x="9474200" y="121302"/>
                </a:lnTo>
                <a:lnTo>
                  <a:pt x="9436100" y="126797"/>
                </a:lnTo>
                <a:lnTo>
                  <a:pt x="9410700" y="121302"/>
                </a:lnTo>
                <a:lnTo>
                  <a:pt x="9385300" y="105654"/>
                </a:lnTo>
                <a:lnTo>
                  <a:pt x="9372600" y="82235"/>
                </a:lnTo>
                <a:lnTo>
                  <a:pt x="9372600" y="54610"/>
                </a:lnTo>
                <a:lnTo>
                  <a:pt x="9359900" y="82235"/>
                </a:lnTo>
                <a:lnTo>
                  <a:pt x="9347200" y="105654"/>
                </a:lnTo>
                <a:lnTo>
                  <a:pt x="9321800" y="121302"/>
                </a:lnTo>
                <a:lnTo>
                  <a:pt x="9296400" y="126797"/>
                </a:lnTo>
                <a:lnTo>
                  <a:pt x="9271000" y="121302"/>
                </a:lnTo>
                <a:lnTo>
                  <a:pt x="9245600" y="105654"/>
                </a:lnTo>
                <a:lnTo>
                  <a:pt x="9232900" y="82235"/>
                </a:lnTo>
                <a:lnTo>
                  <a:pt x="9220200" y="54610"/>
                </a:lnTo>
                <a:lnTo>
                  <a:pt x="9220200" y="82235"/>
                </a:lnTo>
                <a:lnTo>
                  <a:pt x="9207500" y="105654"/>
                </a:lnTo>
                <a:lnTo>
                  <a:pt x="9182100" y="121302"/>
                </a:lnTo>
                <a:lnTo>
                  <a:pt x="9156700" y="126797"/>
                </a:lnTo>
                <a:lnTo>
                  <a:pt x="9131300" y="121302"/>
                </a:lnTo>
                <a:lnTo>
                  <a:pt x="9105900" y="105654"/>
                </a:lnTo>
                <a:lnTo>
                  <a:pt x="9080500" y="82235"/>
                </a:lnTo>
                <a:lnTo>
                  <a:pt x="9080500" y="54610"/>
                </a:lnTo>
                <a:lnTo>
                  <a:pt x="9080500" y="82235"/>
                </a:lnTo>
                <a:lnTo>
                  <a:pt x="9055100" y="105654"/>
                </a:lnTo>
                <a:lnTo>
                  <a:pt x="9029700" y="121302"/>
                </a:lnTo>
                <a:lnTo>
                  <a:pt x="9004300" y="126797"/>
                </a:lnTo>
                <a:lnTo>
                  <a:pt x="8978900" y="121302"/>
                </a:lnTo>
                <a:lnTo>
                  <a:pt x="8953500" y="105654"/>
                </a:lnTo>
                <a:lnTo>
                  <a:pt x="8940800" y="82235"/>
                </a:lnTo>
                <a:lnTo>
                  <a:pt x="8940800" y="54610"/>
                </a:lnTo>
                <a:lnTo>
                  <a:pt x="8928100" y="82235"/>
                </a:lnTo>
                <a:lnTo>
                  <a:pt x="8915400" y="105654"/>
                </a:lnTo>
                <a:lnTo>
                  <a:pt x="8890000" y="121302"/>
                </a:lnTo>
                <a:lnTo>
                  <a:pt x="8864600" y="126797"/>
                </a:lnTo>
                <a:lnTo>
                  <a:pt x="8839200" y="121302"/>
                </a:lnTo>
                <a:lnTo>
                  <a:pt x="8813800" y="105654"/>
                </a:lnTo>
                <a:lnTo>
                  <a:pt x="8801100" y="82235"/>
                </a:lnTo>
                <a:lnTo>
                  <a:pt x="8788400" y="54610"/>
                </a:lnTo>
                <a:lnTo>
                  <a:pt x="8788400" y="82235"/>
                </a:lnTo>
                <a:lnTo>
                  <a:pt x="8775700" y="105654"/>
                </a:lnTo>
                <a:lnTo>
                  <a:pt x="8750300" y="121302"/>
                </a:lnTo>
                <a:lnTo>
                  <a:pt x="8724900" y="126797"/>
                </a:lnTo>
                <a:lnTo>
                  <a:pt x="8686800" y="121302"/>
                </a:lnTo>
                <a:lnTo>
                  <a:pt x="8674100" y="105654"/>
                </a:lnTo>
                <a:lnTo>
                  <a:pt x="8648700" y="82235"/>
                </a:lnTo>
                <a:lnTo>
                  <a:pt x="8648700" y="54610"/>
                </a:lnTo>
                <a:lnTo>
                  <a:pt x="8636000" y="82235"/>
                </a:lnTo>
                <a:lnTo>
                  <a:pt x="8623300" y="105654"/>
                </a:lnTo>
                <a:lnTo>
                  <a:pt x="8597900" y="121302"/>
                </a:lnTo>
                <a:lnTo>
                  <a:pt x="8572500" y="126797"/>
                </a:lnTo>
                <a:lnTo>
                  <a:pt x="8547100" y="121302"/>
                </a:lnTo>
                <a:lnTo>
                  <a:pt x="8521700" y="105654"/>
                </a:lnTo>
                <a:lnTo>
                  <a:pt x="8509000" y="82235"/>
                </a:lnTo>
                <a:lnTo>
                  <a:pt x="8509000" y="54610"/>
                </a:lnTo>
                <a:lnTo>
                  <a:pt x="8496300" y="82235"/>
                </a:lnTo>
                <a:lnTo>
                  <a:pt x="8483600" y="105654"/>
                </a:lnTo>
                <a:lnTo>
                  <a:pt x="8458200" y="121302"/>
                </a:lnTo>
                <a:lnTo>
                  <a:pt x="8432800" y="126797"/>
                </a:lnTo>
                <a:lnTo>
                  <a:pt x="8407400" y="121302"/>
                </a:lnTo>
                <a:lnTo>
                  <a:pt x="8382000" y="105654"/>
                </a:lnTo>
                <a:lnTo>
                  <a:pt x="8369300" y="82235"/>
                </a:lnTo>
                <a:lnTo>
                  <a:pt x="8356600" y="54610"/>
                </a:lnTo>
                <a:lnTo>
                  <a:pt x="8356600" y="82235"/>
                </a:lnTo>
                <a:lnTo>
                  <a:pt x="8331200" y="105654"/>
                </a:lnTo>
                <a:lnTo>
                  <a:pt x="8318500" y="121302"/>
                </a:lnTo>
                <a:lnTo>
                  <a:pt x="8280400" y="126797"/>
                </a:lnTo>
                <a:lnTo>
                  <a:pt x="8255000" y="121302"/>
                </a:lnTo>
                <a:lnTo>
                  <a:pt x="8229600" y="105654"/>
                </a:lnTo>
                <a:lnTo>
                  <a:pt x="8216900" y="82235"/>
                </a:lnTo>
                <a:lnTo>
                  <a:pt x="8216900" y="54610"/>
                </a:lnTo>
                <a:lnTo>
                  <a:pt x="8204200" y="82235"/>
                </a:lnTo>
                <a:lnTo>
                  <a:pt x="8191500" y="105654"/>
                </a:lnTo>
                <a:lnTo>
                  <a:pt x="8166100" y="121302"/>
                </a:lnTo>
                <a:lnTo>
                  <a:pt x="8140700" y="126797"/>
                </a:lnTo>
                <a:lnTo>
                  <a:pt x="8115300" y="121302"/>
                </a:lnTo>
                <a:lnTo>
                  <a:pt x="8089900" y="105654"/>
                </a:lnTo>
                <a:lnTo>
                  <a:pt x="8077200" y="82235"/>
                </a:lnTo>
                <a:lnTo>
                  <a:pt x="8064500" y="54610"/>
                </a:lnTo>
                <a:lnTo>
                  <a:pt x="8064500" y="82235"/>
                </a:lnTo>
                <a:lnTo>
                  <a:pt x="8051800" y="105654"/>
                </a:lnTo>
                <a:lnTo>
                  <a:pt x="8026400" y="121302"/>
                </a:lnTo>
                <a:lnTo>
                  <a:pt x="8001000" y="126797"/>
                </a:lnTo>
                <a:lnTo>
                  <a:pt x="7975600" y="121302"/>
                </a:lnTo>
                <a:lnTo>
                  <a:pt x="7950200" y="105654"/>
                </a:lnTo>
                <a:lnTo>
                  <a:pt x="7924800" y="82235"/>
                </a:lnTo>
                <a:lnTo>
                  <a:pt x="7924800" y="54610"/>
                </a:lnTo>
                <a:lnTo>
                  <a:pt x="7924800" y="82235"/>
                </a:lnTo>
                <a:lnTo>
                  <a:pt x="7899400" y="105654"/>
                </a:lnTo>
                <a:lnTo>
                  <a:pt x="7886700" y="121302"/>
                </a:lnTo>
                <a:lnTo>
                  <a:pt x="7848600" y="126797"/>
                </a:lnTo>
                <a:lnTo>
                  <a:pt x="7823200" y="121302"/>
                </a:lnTo>
                <a:lnTo>
                  <a:pt x="7797800" y="105654"/>
                </a:lnTo>
                <a:lnTo>
                  <a:pt x="7785100" y="82235"/>
                </a:lnTo>
                <a:lnTo>
                  <a:pt x="7785100" y="54610"/>
                </a:lnTo>
                <a:lnTo>
                  <a:pt x="7772400" y="82235"/>
                </a:lnTo>
                <a:lnTo>
                  <a:pt x="7759700" y="105654"/>
                </a:lnTo>
                <a:lnTo>
                  <a:pt x="7734300" y="121302"/>
                </a:lnTo>
                <a:lnTo>
                  <a:pt x="7708900" y="126797"/>
                </a:lnTo>
                <a:lnTo>
                  <a:pt x="7683500" y="121302"/>
                </a:lnTo>
                <a:lnTo>
                  <a:pt x="7658100" y="105654"/>
                </a:lnTo>
                <a:lnTo>
                  <a:pt x="7645400" y="82235"/>
                </a:lnTo>
                <a:lnTo>
                  <a:pt x="7632700" y="54610"/>
                </a:lnTo>
                <a:lnTo>
                  <a:pt x="7632700" y="82235"/>
                </a:lnTo>
                <a:lnTo>
                  <a:pt x="7620000" y="105654"/>
                </a:lnTo>
                <a:lnTo>
                  <a:pt x="7594600" y="121302"/>
                </a:lnTo>
                <a:lnTo>
                  <a:pt x="7569200" y="126797"/>
                </a:lnTo>
                <a:lnTo>
                  <a:pt x="7531100" y="121302"/>
                </a:lnTo>
                <a:lnTo>
                  <a:pt x="7518400" y="105654"/>
                </a:lnTo>
                <a:lnTo>
                  <a:pt x="7493000" y="82235"/>
                </a:lnTo>
                <a:lnTo>
                  <a:pt x="7493000" y="54610"/>
                </a:lnTo>
                <a:lnTo>
                  <a:pt x="7493000" y="82235"/>
                </a:lnTo>
                <a:lnTo>
                  <a:pt x="7467600" y="105654"/>
                </a:lnTo>
                <a:lnTo>
                  <a:pt x="7442200" y="121302"/>
                </a:lnTo>
                <a:lnTo>
                  <a:pt x="7416800" y="126797"/>
                </a:lnTo>
                <a:lnTo>
                  <a:pt x="7391400" y="121302"/>
                </a:lnTo>
                <a:lnTo>
                  <a:pt x="7366000" y="105654"/>
                </a:lnTo>
                <a:lnTo>
                  <a:pt x="7353300" y="82235"/>
                </a:lnTo>
                <a:lnTo>
                  <a:pt x="7353300" y="54610"/>
                </a:lnTo>
                <a:lnTo>
                  <a:pt x="7340600" y="82235"/>
                </a:lnTo>
                <a:lnTo>
                  <a:pt x="7327900" y="105654"/>
                </a:lnTo>
                <a:lnTo>
                  <a:pt x="7302500" y="121302"/>
                </a:lnTo>
                <a:lnTo>
                  <a:pt x="7277100" y="126797"/>
                </a:lnTo>
                <a:lnTo>
                  <a:pt x="7251700" y="121302"/>
                </a:lnTo>
                <a:lnTo>
                  <a:pt x="7226300" y="105654"/>
                </a:lnTo>
                <a:lnTo>
                  <a:pt x="7213600" y="82235"/>
                </a:lnTo>
                <a:lnTo>
                  <a:pt x="7200900" y="54610"/>
                </a:lnTo>
                <a:lnTo>
                  <a:pt x="7200900" y="82235"/>
                </a:lnTo>
                <a:lnTo>
                  <a:pt x="7188200" y="105654"/>
                </a:lnTo>
                <a:lnTo>
                  <a:pt x="7162800" y="121302"/>
                </a:lnTo>
                <a:lnTo>
                  <a:pt x="7137400" y="126797"/>
                </a:lnTo>
                <a:lnTo>
                  <a:pt x="7099300" y="121302"/>
                </a:lnTo>
                <a:lnTo>
                  <a:pt x="7086600" y="105654"/>
                </a:lnTo>
                <a:lnTo>
                  <a:pt x="7061200" y="82235"/>
                </a:lnTo>
                <a:lnTo>
                  <a:pt x="7061200" y="54610"/>
                </a:lnTo>
                <a:lnTo>
                  <a:pt x="7048500" y="82235"/>
                </a:lnTo>
                <a:lnTo>
                  <a:pt x="7035800" y="105654"/>
                </a:lnTo>
                <a:lnTo>
                  <a:pt x="7010400" y="121302"/>
                </a:lnTo>
                <a:lnTo>
                  <a:pt x="6985000" y="126797"/>
                </a:lnTo>
                <a:lnTo>
                  <a:pt x="6959600" y="121302"/>
                </a:lnTo>
                <a:lnTo>
                  <a:pt x="6934200" y="105654"/>
                </a:lnTo>
                <a:lnTo>
                  <a:pt x="6921500" y="82235"/>
                </a:lnTo>
                <a:lnTo>
                  <a:pt x="6908800" y="54610"/>
                </a:lnTo>
                <a:lnTo>
                  <a:pt x="6908800" y="82235"/>
                </a:lnTo>
                <a:lnTo>
                  <a:pt x="6896100" y="105654"/>
                </a:lnTo>
                <a:lnTo>
                  <a:pt x="6870700" y="121302"/>
                </a:lnTo>
                <a:lnTo>
                  <a:pt x="6845300" y="126797"/>
                </a:lnTo>
                <a:lnTo>
                  <a:pt x="6819900" y="121302"/>
                </a:lnTo>
                <a:lnTo>
                  <a:pt x="6794500" y="105654"/>
                </a:lnTo>
                <a:lnTo>
                  <a:pt x="6781800" y="82235"/>
                </a:lnTo>
                <a:lnTo>
                  <a:pt x="6769100" y="54610"/>
                </a:lnTo>
                <a:lnTo>
                  <a:pt x="6769100" y="82235"/>
                </a:lnTo>
                <a:lnTo>
                  <a:pt x="6743700" y="105654"/>
                </a:lnTo>
                <a:lnTo>
                  <a:pt x="6731000" y="121302"/>
                </a:lnTo>
                <a:lnTo>
                  <a:pt x="6692900" y="126797"/>
                </a:lnTo>
                <a:lnTo>
                  <a:pt x="6667500" y="121302"/>
                </a:lnTo>
                <a:lnTo>
                  <a:pt x="6642100" y="105654"/>
                </a:lnTo>
                <a:lnTo>
                  <a:pt x="6629400" y="82235"/>
                </a:lnTo>
                <a:lnTo>
                  <a:pt x="6629400" y="54610"/>
                </a:lnTo>
                <a:lnTo>
                  <a:pt x="6616700" y="82235"/>
                </a:lnTo>
                <a:lnTo>
                  <a:pt x="6604000" y="105654"/>
                </a:lnTo>
                <a:lnTo>
                  <a:pt x="6578600" y="121302"/>
                </a:lnTo>
                <a:lnTo>
                  <a:pt x="6553200" y="126797"/>
                </a:lnTo>
                <a:lnTo>
                  <a:pt x="6527800" y="121302"/>
                </a:lnTo>
                <a:lnTo>
                  <a:pt x="6502400" y="105654"/>
                </a:lnTo>
                <a:lnTo>
                  <a:pt x="6489700" y="82235"/>
                </a:lnTo>
                <a:lnTo>
                  <a:pt x="6477000" y="54610"/>
                </a:lnTo>
                <a:lnTo>
                  <a:pt x="6477000" y="82235"/>
                </a:lnTo>
                <a:lnTo>
                  <a:pt x="6464300" y="105654"/>
                </a:lnTo>
                <a:lnTo>
                  <a:pt x="6438900" y="121302"/>
                </a:lnTo>
                <a:lnTo>
                  <a:pt x="6413500" y="126797"/>
                </a:lnTo>
                <a:lnTo>
                  <a:pt x="6388100" y="121302"/>
                </a:lnTo>
                <a:lnTo>
                  <a:pt x="6362700" y="105654"/>
                </a:lnTo>
                <a:lnTo>
                  <a:pt x="6337300" y="82235"/>
                </a:lnTo>
                <a:lnTo>
                  <a:pt x="6337300" y="54610"/>
                </a:lnTo>
                <a:lnTo>
                  <a:pt x="6337300" y="82235"/>
                </a:lnTo>
                <a:lnTo>
                  <a:pt x="6311900" y="105654"/>
                </a:lnTo>
                <a:lnTo>
                  <a:pt x="6286500" y="121302"/>
                </a:lnTo>
                <a:lnTo>
                  <a:pt x="6261100" y="126797"/>
                </a:lnTo>
                <a:lnTo>
                  <a:pt x="6235700" y="121302"/>
                </a:lnTo>
                <a:lnTo>
                  <a:pt x="6210300" y="105654"/>
                </a:lnTo>
                <a:lnTo>
                  <a:pt x="6197600" y="82235"/>
                </a:lnTo>
                <a:lnTo>
                  <a:pt x="6197600" y="54610"/>
                </a:lnTo>
                <a:lnTo>
                  <a:pt x="6184900" y="82235"/>
                </a:lnTo>
                <a:lnTo>
                  <a:pt x="6172200" y="105654"/>
                </a:lnTo>
                <a:lnTo>
                  <a:pt x="6146800" y="121302"/>
                </a:lnTo>
                <a:lnTo>
                  <a:pt x="6121400" y="126797"/>
                </a:lnTo>
                <a:lnTo>
                  <a:pt x="6096000" y="121302"/>
                </a:lnTo>
                <a:lnTo>
                  <a:pt x="6070600" y="105654"/>
                </a:lnTo>
                <a:lnTo>
                  <a:pt x="6057900" y="82235"/>
                </a:lnTo>
                <a:lnTo>
                  <a:pt x="6045200" y="54610"/>
                </a:lnTo>
                <a:lnTo>
                  <a:pt x="6045200" y="82235"/>
                </a:lnTo>
                <a:lnTo>
                  <a:pt x="6032500" y="105654"/>
                </a:lnTo>
                <a:lnTo>
                  <a:pt x="6007100" y="121302"/>
                </a:lnTo>
                <a:lnTo>
                  <a:pt x="5981700" y="126797"/>
                </a:lnTo>
                <a:lnTo>
                  <a:pt x="5943600" y="121302"/>
                </a:lnTo>
                <a:lnTo>
                  <a:pt x="5930900" y="105654"/>
                </a:lnTo>
                <a:lnTo>
                  <a:pt x="5905500" y="82235"/>
                </a:lnTo>
                <a:lnTo>
                  <a:pt x="5905500" y="54610"/>
                </a:lnTo>
                <a:lnTo>
                  <a:pt x="5892800" y="82235"/>
                </a:lnTo>
                <a:lnTo>
                  <a:pt x="5880100" y="105654"/>
                </a:lnTo>
                <a:lnTo>
                  <a:pt x="5854700" y="121302"/>
                </a:lnTo>
                <a:lnTo>
                  <a:pt x="5829300" y="126797"/>
                </a:lnTo>
                <a:lnTo>
                  <a:pt x="5803900" y="121302"/>
                </a:lnTo>
                <a:lnTo>
                  <a:pt x="5778500" y="105654"/>
                </a:lnTo>
                <a:lnTo>
                  <a:pt x="5765800" y="82235"/>
                </a:lnTo>
                <a:lnTo>
                  <a:pt x="5765800" y="54610"/>
                </a:lnTo>
                <a:lnTo>
                  <a:pt x="5753100" y="82235"/>
                </a:lnTo>
                <a:lnTo>
                  <a:pt x="5740400" y="105654"/>
                </a:lnTo>
                <a:lnTo>
                  <a:pt x="5715000" y="121302"/>
                </a:lnTo>
                <a:lnTo>
                  <a:pt x="5689600" y="126797"/>
                </a:lnTo>
                <a:lnTo>
                  <a:pt x="5664200" y="121302"/>
                </a:lnTo>
                <a:lnTo>
                  <a:pt x="5638800" y="105654"/>
                </a:lnTo>
                <a:lnTo>
                  <a:pt x="5626100" y="82235"/>
                </a:lnTo>
                <a:lnTo>
                  <a:pt x="5613400" y="54610"/>
                </a:lnTo>
                <a:lnTo>
                  <a:pt x="5613400" y="82235"/>
                </a:lnTo>
                <a:lnTo>
                  <a:pt x="5588000" y="105654"/>
                </a:lnTo>
                <a:lnTo>
                  <a:pt x="5575300" y="121302"/>
                </a:lnTo>
                <a:lnTo>
                  <a:pt x="5537200" y="126797"/>
                </a:lnTo>
                <a:lnTo>
                  <a:pt x="5511800" y="121302"/>
                </a:lnTo>
                <a:lnTo>
                  <a:pt x="5486400" y="105654"/>
                </a:lnTo>
                <a:lnTo>
                  <a:pt x="5473700" y="82235"/>
                </a:lnTo>
                <a:lnTo>
                  <a:pt x="5473700" y="54610"/>
                </a:lnTo>
                <a:lnTo>
                  <a:pt x="5461000" y="82235"/>
                </a:lnTo>
                <a:lnTo>
                  <a:pt x="5448300" y="105654"/>
                </a:lnTo>
                <a:lnTo>
                  <a:pt x="5422900" y="121302"/>
                </a:lnTo>
                <a:lnTo>
                  <a:pt x="5397500" y="126797"/>
                </a:lnTo>
                <a:lnTo>
                  <a:pt x="5372100" y="121302"/>
                </a:lnTo>
                <a:lnTo>
                  <a:pt x="5346700" y="105654"/>
                </a:lnTo>
                <a:lnTo>
                  <a:pt x="5334000" y="82235"/>
                </a:lnTo>
                <a:lnTo>
                  <a:pt x="5321300" y="54610"/>
                </a:lnTo>
                <a:lnTo>
                  <a:pt x="5321300" y="82235"/>
                </a:lnTo>
                <a:lnTo>
                  <a:pt x="5308600" y="105654"/>
                </a:lnTo>
                <a:lnTo>
                  <a:pt x="5283200" y="121302"/>
                </a:lnTo>
                <a:lnTo>
                  <a:pt x="5257800" y="126797"/>
                </a:lnTo>
                <a:lnTo>
                  <a:pt x="5232400" y="121302"/>
                </a:lnTo>
                <a:lnTo>
                  <a:pt x="5207000" y="105654"/>
                </a:lnTo>
                <a:lnTo>
                  <a:pt x="5181600" y="82235"/>
                </a:lnTo>
                <a:lnTo>
                  <a:pt x="5181600" y="54610"/>
                </a:lnTo>
                <a:lnTo>
                  <a:pt x="5181600" y="82235"/>
                </a:lnTo>
                <a:lnTo>
                  <a:pt x="5156200" y="105654"/>
                </a:lnTo>
                <a:lnTo>
                  <a:pt x="5143500" y="121302"/>
                </a:lnTo>
                <a:lnTo>
                  <a:pt x="5105400" y="126797"/>
                </a:lnTo>
                <a:lnTo>
                  <a:pt x="5080000" y="121302"/>
                </a:lnTo>
                <a:lnTo>
                  <a:pt x="5054600" y="105654"/>
                </a:lnTo>
                <a:lnTo>
                  <a:pt x="5041900" y="82235"/>
                </a:lnTo>
                <a:lnTo>
                  <a:pt x="5041900" y="54610"/>
                </a:lnTo>
                <a:lnTo>
                  <a:pt x="5029200" y="82235"/>
                </a:lnTo>
                <a:lnTo>
                  <a:pt x="5016500" y="105654"/>
                </a:lnTo>
                <a:lnTo>
                  <a:pt x="4991100" y="121302"/>
                </a:lnTo>
                <a:lnTo>
                  <a:pt x="4965700" y="126797"/>
                </a:lnTo>
                <a:lnTo>
                  <a:pt x="4940300" y="121302"/>
                </a:lnTo>
                <a:lnTo>
                  <a:pt x="4914900" y="105654"/>
                </a:lnTo>
                <a:lnTo>
                  <a:pt x="4902200" y="82235"/>
                </a:lnTo>
                <a:lnTo>
                  <a:pt x="4889500" y="54610"/>
                </a:lnTo>
                <a:lnTo>
                  <a:pt x="4889500" y="82235"/>
                </a:lnTo>
                <a:lnTo>
                  <a:pt x="4876800" y="105654"/>
                </a:lnTo>
                <a:lnTo>
                  <a:pt x="4851400" y="121302"/>
                </a:lnTo>
                <a:lnTo>
                  <a:pt x="4826000" y="126797"/>
                </a:lnTo>
                <a:lnTo>
                  <a:pt x="4787900" y="121302"/>
                </a:lnTo>
                <a:lnTo>
                  <a:pt x="4775200" y="105654"/>
                </a:lnTo>
                <a:lnTo>
                  <a:pt x="4749800" y="82235"/>
                </a:lnTo>
                <a:lnTo>
                  <a:pt x="4749800" y="54610"/>
                </a:lnTo>
                <a:lnTo>
                  <a:pt x="4749800" y="82235"/>
                </a:lnTo>
                <a:lnTo>
                  <a:pt x="4724400" y="105654"/>
                </a:lnTo>
                <a:lnTo>
                  <a:pt x="4699000" y="121302"/>
                </a:lnTo>
                <a:lnTo>
                  <a:pt x="4673600" y="126797"/>
                </a:lnTo>
                <a:lnTo>
                  <a:pt x="4648200" y="121302"/>
                </a:lnTo>
                <a:lnTo>
                  <a:pt x="4622800" y="105654"/>
                </a:lnTo>
                <a:lnTo>
                  <a:pt x="4610100" y="82235"/>
                </a:lnTo>
                <a:lnTo>
                  <a:pt x="4610100" y="54610"/>
                </a:lnTo>
                <a:lnTo>
                  <a:pt x="4597400" y="82235"/>
                </a:lnTo>
                <a:lnTo>
                  <a:pt x="4584700" y="105654"/>
                </a:lnTo>
                <a:lnTo>
                  <a:pt x="4559300" y="121302"/>
                </a:lnTo>
                <a:lnTo>
                  <a:pt x="4533900" y="126797"/>
                </a:lnTo>
                <a:lnTo>
                  <a:pt x="4508500" y="121302"/>
                </a:lnTo>
                <a:lnTo>
                  <a:pt x="4483100" y="105654"/>
                </a:lnTo>
                <a:lnTo>
                  <a:pt x="4470400" y="82235"/>
                </a:lnTo>
                <a:lnTo>
                  <a:pt x="4457700" y="54610"/>
                </a:lnTo>
                <a:lnTo>
                  <a:pt x="4457700" y="82235"/>
                </a:lnTo>
                <a:lnTo>
                  <a:pt x="4445000" y="105654"/>
                </a:lnTo>
                <a:lnTo>
                  <a:pt x="4419600" y="121302"/>
                </a:lnTo>
                <a:lnTo>
                  <a:pt x="4394200" y="126797"/>
                </a:lnTo>
                <a:lnTo>
                  <a:pt x="4356100" y="121302"/>
                </a:lnTo>
                <a:lnTo>
                  <a:pt x="4343400" y="105654"/>
                </a:lnTo>
                <a:lnTo>
                  <a:pt x="4318000" y="82235"/>
                </a:lnTo>
                <a:lnTo>
                  <a:pt x="4318000" y="54610"/>
                </a:lnTo>
                <a:lnTo>
                  <a:pt x="4305300" y="82235"/>
                </a:lnTo>
                <a:lnTo>
                  <a:pt x="4292600" y="105654"/>
                </a:lnTo>
                <a:lnTo>
                  <a:pt x="4267200" y="121302"/>
                </a:lnTo>
                <a:lnTo>
                  <a:pt x="4241800" y="126797"/>
                </a:lnTo>
                <a:lnTo>
                  <a:pt x="4216400" y="121302"/>
                </a:lnTo>
                <a:lnTo>
                  <a:pt x="4191000" y="105654"/>
                </a:lnTo>
                <a:lnTo>
                  <a:pt x="4178300" y="82235"/>
                </a:lnTo>
                <a:lnTo>
                  <a:pt x="4165600" y="54610"/>
                </a:lnTo>
                <a:lnTo>
                  <a:pt x="4165600" y="82235"/>
                </a:lnTo>
                <a:lnTo>
                  <a:pt x="4152900" y="105654"/>
                </a:lnTo>
                <a:lnTo>
                  <a:pt x="4127500" y="121302"/>
                </a:lnTo>
                <a:lnTo>
                  <a:pt x="4102100" y="126797"/>
                </a:lnTo>
                <a:lnTo>
                  <a:pt x="4076700" y="121302"/>
                </a:lnTo>
                <a:lnTo>
                  <a:pt x="4051300" y="105654"/>
                </a:lnTo>
                <a:lnTo>
                  <a:pt x="4038600" y="82235"/>
                </a:lnTo>
                <a:lnTo>
                  <a:pt x="4025900" y="54610"/>
                </a:lnTo>
                <a:lnTo>
                  <a:pt x="4025900" y="82235"/>
                </a:lnTo>
                <a:lnTo>
                  <a:pt x="4000500" y="105654"/>
                </a:lnTo>
                <a:lnTo>
                  <a:pt x="3987800" y="121302"/>
                </a:lnTo>
                <a:lnTo>
                  <a:pt x="3949700" y="126797"/>
                </a:lnTo>
                <a:lnTo>
                  <a:pt x="3924300" y="121302"/>
                </a:lnTo>
                <a:lnTo>
                  <a:pt x="3898900" y="105654"/>
                </a:lnTo>
                <a:lnTo>
                  <a:pt x="3886200" y="82235"/>
                </a:lnTo>
                <a:lnTo>
                  <a:pt x="3886200" y="54610"/>
                </a:lnTo>
                <a:lnTo>
                  <a:pt x="3873500" y="82235"/>
                </a:lnTo>
                <a:lnTo>
                  <a:pt x="3860800" y="105654"/>
                </a:lnTo>
                <a:lnTo>
                  <a:pt x="3835400" y="121302"/>
                </a:lnTo>
                <a:lnTo>
                  <a:pt x="3810000" y="126797"/>
                </a:lnTo>
                <a:lnTo>
                  <a:pt x="3784600" y="121302"/>
                </a:lnTo>
                <a:lnTo>
                  <a:pt x="3759200" y="105654"/>
                </a:lnTo>
                <a:lnTo>
                  <a:pt x="3746500" y="82235"/>
                </a:lnTo>
                <a:lnTo>
                  <a:pt x="3733800" y="54610"/>
                </a:lnTo>
                <a:lnTo>
                  <a:pt x="3733800" y="82235"/>
                </a:lnTo>
                <a:lnTo>
                  <a:pt x="3721100" y="105654"/>
                </a:lnTo>
                <a:lnTo>
                  <a:pt x="3695700" y="121302"/>
                </a:lnTo>
                <a:lnTo>
                  <a:pt x="3670300" y="126797"/>
                </a:lnTo>
                <a:lnTo>
                  <a:pt x="3644900" y="121302"/>
                </a:lnTo>
                <a:lnTo>
                  <a:pt x="3619500" y="105654"/>
                </a:lnTo>
                <a:lnTo>
                  <a:pt x="3594100" y="82235"/>
                </a:lnTo>
                <a:lnTo>
                  <a:pt x="3594100" y="54610"/>
                </a:lnTo>
                <a:lnTo>
                  <a:pt x="3594100" y="82235"/>
                </a:lnTo>
                <a:lnTo>
                  <a:pt x="3568700" y="105654"/>
                </a:lnTo>
                <a:lnTo>
                  <a:pt x="3543300" y="121302"/>
                </a:lnTo>
                <a:lnTo>
                  <a:pt x="3517900" y="126797"/>
                </a:lnTo>
                <a:lnTo>
                  <a:pt x="3492500" y="121302"/>
                </a:lnTo>
                <a:lnTo>
                  <a:pt x="3467100" y="105654"/>
                </a:lnTo>
                <a:lnTo>
                  <a:pt x="3454400" y="82235"/>
                </a:lnTo>
                <a:lnTo>
                  <a:pt x="3454400" y="54610"/>
                </a:lnTo>
                <a:lnTo>
                  <a:pt x="3441700" y="82235"/>
                </a:lnTo>
                <a:lnTo>
                  <a:pt x="3429000" y="105654"/>
                </a:lnTo>
                <a:lnTo>
                  <a:pt x="3403600" y="121302"/>
                </a:lnTo>
                <a:lnTo>
                  <a:pt x="3378200" y="126797"/>
                </a:lnTo>
                <a:lnTo>
                  <a:pt x="3352800" y="121302"/>
                </a:lnTo>
                <a:lnTo>
                  <a:pt x="3327400" y="105654"/>
                </a:lnTo>
                <a:lnTo>
                  <a:pt x="3314700" y="82235"/>
                </a:lnTo>
                <a:lnTo>
                  <a:pt x="3302000" y="54610"/>
                </a:lnTo>
                <a:lnTo>
                  <a:pt x="3302000" y="82235"/>
                </a:lnTo>
                <a:lnTo>
                  <a:pt x="3289300" y="105654"/>
                </a:lnTo>
                <a:lnTo>
                  <a:pt x="3263900" y="121302"/>
                </a:lnTo>
                <a:lnTo>
                  <a:pt x="3238500" y="126797"/>
                </a:lnTo>
                <a:lnTo>
                  <a:pt x="3200400" y="121302"/>
                </a:lnTo>
                <a:lnTo>
                  <a:pt x="3187700" y="105654"/>
                </a:lnTo>
                <a:lnTo>
                  <a:pt x="3162300" y="82235"/>
                </a:lnTo>
                <a:lnTo>
                  <a:pt x="3162300" y="54610"/>
                </a:lnTo>
                <a:lnTo>
                  <a:pt x="3149600" y="82235"/>
                </a:lnTo>
                <a:lnTo>
                  <a:pt x="3136900" y="105654"/>
                </a:lnTo>
                <a:lnTo>
                  <a:pt x="3111500" y="121302"/>
                </a:lnTo>
                <a:lnTo>
                  <a:pt x="3086100" y="126797"/>
                </a:lnTo>
                <a:lnTo>
                  <a:pt x="3060700" y="121302"/>
                </a:lnTo>
                <a:lnTo>
                  <a:pt x="3035300" y="105654"/>
                </a:lnTo>
                <a:lnTo>
                  <a:pt x="3022600" y="82235"/>
                </a:lnTo>
                <a:lnTo>
                  <a:pt x="3022600" y="54610"/>
                </a:lnTo>
                <a:lnTo>
                  <a:pt x="3009900" y="82235"/>
                </a:lnTo>
                <a:lnTo>
                  <a:pt x="2997200" y="105654"/>
                </a:lnTo>
                <a:lnTo>
                  <a:pt x="2971800" y="121302"/>
                </a:lnTo>
                <a:lnTo>
                  <a:pt x="2946400" y="126797"/>
                </a:lnTo>
                <a:lnTo>
                  <a:pt x="2921000" y="121302"/>
                </a:lnTo>
                <a:lnTo>
                  <a:pt x="2895600" y="105654"/>
                </a:lnTo>
                <a:lnTo>
                  <a:pt x="2882900" y="82235"/>
                </a:lnTo>
                <a:lnTo>
                  <a:pt x="2870200" y="54610"/>
                </a:lnTo>
                <a:lnTo>
                  <a:pt x="2870200" y="82235"/>
                </a:lnTo>
                <a:lnTo>
                  <a:pt x="2857500" y="105654"/>
                </a:lnTo>
                <a:lnTo>
                  <a:pt x="2832100" y="121302"/>
                </a:lnTo>
                <a:lnTo>
                  <a:pt x="2794000" y="126797"/>
                </a:lnTo>
                <a:lnTo>
                  <a:pt x="2768600" y="121302"/>
                </a:lnTo>
                <a:lnTo>
                  <a:pt x="2743200" y="105654"/>
                </a:lnTo>
                <a:lnTo>
                  <a:pt x="2730500" y="82235"/>
                </a:lnTo>
                <a:lnTo>
                  <a:pt x="2730500" y="54610"/>
                </a:lnTo>
                <a:lnTo>
                  <a:pt x="2717800" y="82235"/>
                </a:lnTo>
                <a:lnTo>
                  <a:pt x="2705100" y="105654"/>
                </a:lnTo>
                <a:lnTo>
                  <a:pt x="2679700" y="121302"/>
                </a:lnTo>
                <a:lnTo>
                  <a:pt x="2654300" y="126797"/>
                </a:lnTo>
                <a:lnTo>
                  <a:pt x="2628900" y="121302"/>
                </a:lnTo>
                <a:lnTo>
                  <a:pt x="2603500" y="105654"/>
                </a:lnTo>
                <a:lnTo>
                  <a:pt x="2590800" y="82235"/>
                </a:lnTo>
                <a:lnTo>
                  <a:pt x="2578100" y="54610"/>
                </a:lnTo>
                <a:lnTo>
                  <a:pt x="2578100" y="82235"/>
                </a:lnTo>
                <a:lnTo>
                  <a:pt x="2565400" y="105654"/>
                </a:lnTo>
                <a:lnTo>
                  <a:pt x="2540000" y="121302"/>
                </a:lnTo>
                <a:lnTo>
                  <a:pt x="2514600" y="126797"/>
                </a:lnTo>
                <a:lnTo>
                  <a:pt x="2489200" y="121302"/>
                </a:lnTo>
                <a:lnTo>
                  <a:pt x="2463800" y="105654"/>
                </a:lnTo>
                <a:lnTo>
                  <a:pt x="2438400" y="82235"/>
                </a:lnTo>
                <a:lnTo>
                  <a:pt x="2438400" y="54610"/>
                </a:lnTo>
                <a:lnTo>
                  <a:pt x="2438400" y="82235"/>
                </a:lnTo>
                <a:lnTo>
                  <a:pt x="2413000" y="105654"/>
                </a:lnTo>
                <a:lnTo>
                  <a:pt x="2400300" y="121302"/>
                </a:lnTo>
                <a:lnTo>
                  <a:pt x="2362200" y="126797"/>
                </a:lnTo>
                <a:lnTo>
                  <a:pt x="2336800" y="121302"/>
                </a:lnTo>
                <a:lnTo>
                  <a:pt x="2311400" y="105654"/>
                </a:lnTo>
                <a:lnTo>
                  <a:pt x="2298700" y="82235"/>
                </a:lnTo>
                <a:lnTo>
                  <a:pt x="2298700" y="54610"/>
                </a:lnTo>
                <a:lnTo>
                  <a:pt x="2286000" y="82235"/>
                </a:lnTo>
                <a:lnTo>
                  <a:pt x="2273300" y="105654"/>
                </a:lnTo>
                <a:lnTo>
                  <a:pt x="2247900" y="121302"/>
                </a:lnTo>
                <a:lnTo>
                  <a:pt x="2222500" y="126797"/>
                </a:lnTo>
                <a:lnTo>
                  <a:pt x="2197100" y="121302"/>
                </a:lnTo>
                <a:lnTo>
                  <a:pt x="2171700" y="105654"/>
                </a:lnTo>
                <a:lnTo>
                  <a:pt x="2159000" y="82235"/>
                </a:lnTo>
                <a:lnTo>
                  <a:pt x="2146300" y="54610"/>
                </a:lnTo>
                <a:lnTo>
                  <a:pt x="2146300" y="82235"/>
                </a:lnTo>
                <a:lnTo>
                  <a:pt x="2133600" y="105654"/>
                </a:lnTo>
                <a:lnTo>
                  <a:pt x="2108200" y="121302"/>
                </a:lnTo>
                <a:lnTo>
                  <a:pt x="2082800" y="126797"/>
                </a:lnTo>
                <a:lnTo>
                  <a:pt x="2044700" y="121302"/>
                </a:lnTo>
                <a:lnTo>
                  <a:pt x="2032000" y="105654"/>
                </a:lnTo>
                <a:lnTo>
                  <a:pt x="2006600" y="82235"/>
                </a:lnTo>
                <a:lnTo>
                  <a:pt x="2006600" y="54610"/>
                </a:lnTo>
                <a:lnTo>
                  <a:pt x="2006600" y="82235"/>
                </a:lnTo>
                <a:lnTo>
                  <a:pt x="1981200" y="105654"/>
                </a:lnTo>
                <a:lnTo>
                  <a:pt x="1955800" y="121302"/>
                </a:lnTo>
                <a:lnTo>
                  <a:pt x="1930400" y="126797"/>
                </a:lnTo>
                <a:lnTo>
                  <a:pt x="1905000" y="121302"/>
                </a:lnTo>
                <a:lnTo>
                  <a:pt x="1879600" y="105654"/>
                </a:lnTo>
                <a:lnTo>
                  <a:pt x="1866900" y="82235"/>
                </a:lnTo>
                <a:lnTo>
                  <a:pt x="1866900" y="54610"/>
                </a:lnTo>
                <a:lnTo>
                  <a:pt x="1854200" y="82235"/>
                </a:lnTo>
                <a:lnTo>
                  <a:pt x="1841500" y="105654"/>
                </a:lnTo>
                <a:lnTo>
                  <a:pt x="1816100" y="121302"/>
                </a:lnTo>
                <a:lnTo>
                  <a:pt x="1790700" y="126797"/>
                </a:lnTo>
                <a:lnTo>
                  <a:pt x="1765300" y="121302"/>
                </a:lnTo>
                <a:lnTo>
                  <a:pt x="1739900" y="105654"/>
                </a:lnTo>
                <a:lnTo>
                  <a:pt x="1727200" y="82235"/>
                </a:lnTo>
                <a:lnTo>
                  <a:pt x="1714500" y="54610"/>
                </a:lnTo>
                <a:lnTo>
                  <a:pt x="1714500" y="82235"/>
                </a:lnTo>
                <a:lnTo>
                  <a:pt x="1701800" y="105654"/>
                </a:lnTo>
                <a:lnTo>
                  <a:pt x="1676400" y="121302"/>
                </a:lnTo>
                <a:lnTo>
                  <a:pt x="1651000" y="126797"/>
                </a:lnTo>
                <a:lnTo>
                  <a:pt x="1612900" y="121302"/>
                </a:lnTo>
                <a:lnTo>
                  <a:pt x="1600200" y="105654"/>
                </a:lnTo>
                <a:lnTo>
                  <a:pt x="1574800" y="82235"/>
                </a:lnTo>
                <a:lnTo>
                  <a:pt x="1574800" y="54610"/>
                </a:lnTo>
                <a:lnTo>
                  <a:pt x="1562100" y="82235"/>
                </a:lnTo>
                <a:lnTo>
                  <a:pt x="1549400" y="105654"/>
                </a:lnTo>
                <a:lnTo>
                  <a:pt x="1524000" y="121302"/>
                </a:lnTo>
                <a:lnTo>
                  <a:pt x="1498600" y="126797"/>
                </a:lnTo>
                <a:lnTo>
                  <a:pt x="1473200" y="121302"/>
                </a:lnTo>
                <a:lnTo>
                  <a:pt x="1447800" y="105654"/>
                </a:lnTo>
                <a:lnTo>
                  <a:pt x="1435100" y="82235"/>
                </a:lnTo>
                <a:lnTo>
                  <a:pt x="1422400" y="54610"/>
                </a:lnTo>
                <a:lnTo>
                  <a:pt x="1422400" y="82235"/>
                </a:lnTo>
                <a:lnTo>
                  <a:pt x="1409700" y="105654"/>
                </a:lnTo>
                <a:lnTo>
                  <a:pt x="1384300" y="121302"/>
                </a:lnTo>
                <a:lnTo>
                  <a:pt x="1358900" y="126797"/>
                </a:lnTo>
                <a:lnTo>
                  <a:pt x="1333500" y="121302"/>
                </a:lnTo>
                <a:lnTo>
                  <a:pt x="1308100" y="105654"/>
                </a:lnTo>
                <a:lnTo>
                  <a:pt x="1295400" y="82235"/>
                </a:lnTo>
                <a:lnTo>
                  <a:pt x="1282700" y="54610"/>
                </a:lnTo>
                <a:lnTo>
                  <a:pt x="1282700" y="82235"/>
                </a:lnTo>
                <a:lnTo>
                  <a:pt x="1257300" y="105654"/>
                </a:lnTo>
                <a:lnTo>
                  <a:pt x="1244600" y="121302"/>
                </a:lnTo>
                <a:lnTo>
                  <a:pt x="1206500" y="126797"/>
                </a:lnTo>
                <a:lnTo>
                  <a:pt x="1181100" y="121302"/>
                </a:lnTo>
                <a:lnTo>
                  <a:pt x="1155700" y="105654"/>
                </a:lnTo>
                <a:lnTo>
                  <a:pt x="1143000" y="82235"/>
                </a:lnTo>
                <a:lnTo>
                  <a:pt x="1143000" y="54610"/>
                </a:lnTo>
                <a:lnTo>
                  <a:pt x="1130300" y="82235"/>
                </a:lnTo>
                <a:lnTo>
                  <a:pt x="1117600" y="105654"/>
                </a:lnTo>
                <a:lnTo>
                  <a:pt x="1092200" y="121302"/>
                </a:lnTo>
                <a:lnTo>
                  <a:pt x="1066800" y="126797"/>
                </a:lnTo>
                <a:lnTo>
                  <a:pt x="1041400" y="121302"/>
                </a:lnTo>
                <a:lnTo>
                  <a:pt x="1016000" y="105654"/>
                </a:lnTo>
                <a:lnTo>
                  <a:pt x="1003300" y="82235"/>
                </a:lnTo>
                <a:lnTo>
                  <a:pt x="990600" y="54610"/>
                </a:lnTo>
                <a:lnTo>
                  <a:pt x="990600" y="82235"/>
                </a:lnTo>
                <a:lnTo>
                  <a:pt x="977900" y="105654"/>
                </a:lnTo>
                <a:lnTo>
                  <a:pt x="952500" y="121302"/>
                </a:lnTo>
                <a:lnTo>
                  <a:pt x="927100" y="126797"/>
                </a:lnTo>
                <a:lnTo>
                  <a:pt x="901700" y="121302"/>
                </a:lnTo>
                <a:lnTo>
                  <a:pt x="876300" y="105654"/>
                </a:lnTo>
                <a:lnTo>
                  <a:pt x="850900" y="82235"/>
                </a:lnTo>
                <a:lnTo>
                  <a:pt x="850900" y="54610"/>
                </a:lnTo>
                <a:lnTo>
                  <a:pt x="850900" y="82235"/>
                </a:lnTo>
                <a:lnTo>
                  <a:pt x="825500" y="105654"/>
                </a:lnTo>
                <a:lnTo>
                  <a:pt x="812800" y="121302"/>
                </a:lnTo>
                <a:lnTo>
                  <a:pt x="774700" y="126797"/>
                </a:lnTo>
                <a:lnTo>
                  <a:pt x="749300" y="121302"/>
                </a:lnTo>
                <a:lnTo>
                  <a:pt x="723900" y="105654"/>
                </a:lnTo>
                <a:lnTo>
                  <a:pt x="711200" y="82235"/>
                </a:lnTo>
                <a:lnTo>
                  <a:pt x="711200" y="54610"/>
                </a:lnTo>
                <a:lnTo>
                  <a:pt x="698500" y="82235"/>
                </a:lnTo>
                <a:lnTo>
                  <a:pt x="685800" y="105654"/>
                </a:lnTo>
                <a:lnTo>
                  <a:pt x="660400" y="121302"/>
                </a:lnTo>
                <a:lnTo>
                  <a:pt x="635000" y="126797"/>
                </a:lnTo>
                <a:lnTo>
                  <a:pt x="609600" y="121302"/>
                </a:lnTo>
                <a:lnTo>
                  <a:pt x="584200" y="105654"/>
                </a:lnTo>
                <a:lnTo>
                  <a:pt x="571500" y="82235"/>
                </a:lnTo>
                <a:lnTo>
                  <a:pt x="558800" y="54610"/>
                </a:lnTo>
                <a:lnTo>
                  <a:pt x="558800" y="82235"/>
                </a:lnTo>
                <a:lnTo>
                  <a:pt x="546100" y="105654"/>
                </a:lnTo>
                <a:lnTo>
                  <a:pt x="520700" y="121302"/>
                </a:lnTo>
                <a:lnTo>
                  <a:pt x="495300" y="126797"/>
                </a:lnTo>
                <a:lnTo>
                  <a:pt x="457200" y="121302"/>
                </a:lnTo>
                <a:lnTo>
                  <a:pt x="444500" y="105654"/>
                </a:lnTo>
                <a:lnTo>
                  <a:pt x="419100" y="82235"/>
                </a:lnTo>
                <a:lnTo>
                  <a:pt x="419100" y="54610"/>
                </a:lnTo>
                <a:lnTo>
                  <a:pt x="406400" y="82235"/>
                </a:lnTo>
                <a:lnTo>
                  <a:pt x="393700" y="105654"/>
                </a:lnTo>
                <a:lnTo>
                  <a:pt x="368300" y="121302"/>
                </a:lnTo>
                <a:lnTo>
                  <a:pt x="342900" y="126797"/>
                </a:lnTo>
                <a:lnTo>
                  <a:pt x="317500" y="121302"/>
                </a:lnTo>
                <a:lnTo>
                  <a:pt x="292100" y="105654"/>
                </a:lnTo>
                <a:lnTo>
                  <a:pt x="279400" y="82235"/>
                </a:lnTo>
                <a:lnTo>
                  <a:pt x="279400" y="54610"/>
                </a:lnTo>
                <a:lnTo>
                  <a:pt x="266700" y="82235"/>
                </a:lnTo>
                <a:lnTo>
                  <a:pt x="254000" y="105654"/>
                </a:lnTo>
                <a:lnTo>
                  <a:pt x="228600" y="121302"/>
                </a:lnTo>
                <a:lnTo>
                  <a:pt x="203200" y="126797"/>
                </a:lnTo>
                <a:lnTo>
                  <a:pt x="177800" y="121302"/>
                </a:lnTo>
                <a:lnTo>
                  <a:pt x="152400" y="105654"/>
                </a:lnTo>
                <a:lnTo>
                  <a:pt x="139700" y="82235"/>
                </a:lnTo>
                <a:lnTo>
                  <a:pt x="127000" y="54610"/>
                </a:lnTo>
                <a:lnTo>
                  <a:pt x="127000" y="82235"/>
                </a:lnTo>
                <a:lnTo>
                  <a:pt x="114300" y="105654"/>
                </a:lnTo>
                <a:lnTo>
                  <a:pt x="88900" y="121302"/>
                </a:lnTo>
                <a:lnTo>
                  <a:pt x="50800" y="126797"/>
                </a:lnTo>
                <a:lnTo>
                  <a:pt x="25400" y="121302"/>
                </a:lnTo>
                <a:lnTo>
                  <a:pt x="0" y="105654"/>
                </a:lnTo>
                <a:lnTo>
                  <a:pt x="0" y="82235"/>
                </a:lnTo>
                <a:lnTo>
                  <a:pt x="0" y="54610"/>
                </a:lnTo>
                <a:lnTo>
                  <a:pt x="0" y="54610"/>
                </a:lnTo>
                <a:close/>
              </a:path>
            </a:pathLst>
          </a:custGeom>
          <a:solidFill>
            <a:srgbClr val="B10F3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Kicker">
            <a:extLst>
              <a:ext uri="{FF2B5EF4-FFF2-40B4-BE49-F238E27FC236}">
                <a16:creationId xmlns:a16="http://schemas.microsoft.com/office/drawing/2014/main" id="{D147146F-00EE-4665-8C3E-5013E03EBE34}"/>
              </a:ext>
            </a:extLst>
          </p:cNvPr>
          <p:cNvSpPr txBox="1"/>
          <p:nvPr/>
        </p:nvSpPr>
        <p:spPr>
          <a:xfrm>
            <a:off x="980440" y="878535"/>
            <a:ext cx="2019618" cy="2997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pc="195">
                <a:solidFill>
                  <a:srgbClr val="333440"/>
                </a:solidFill>
                <a:latin typeface="Montserrat SemiBold" panose="00000700000000000000" pitchFamily="2" charset="-52"/>
              </a:rPr>
              <a:t>HAPPY GIFTS</a:t>
            </a:r>
            <a:endParaRPr lang="ru-RU" spc="195">
              <a:solidFill>
                <a:srgbClr val="333440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34" name="Title">
            <a:extLst>
              <a:ext uri="{FF2B5EF4-FFF2-40B4-BE49-F238E27FC236}">
                <a16:creationId xmlns:a16="http://schemas.microsoft.com/office/drawing/2014/main" id="{33053594-5E37-4AF3-A490-DDCA334EBCC1}"/>
              </a:ext>
            </a:extLst>
          </p:cNvPr>
          <p:cNvSpPr txBox="1"/>
          <p:nvPr/>
        </p:nvSpPr>
        <p:spPr>
          <a:xfrm>
            <a:off x="971551" y="1360201"/>
            <a:ext cx="7273925" cy="1651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5800"/>
              </a:lnSpc>
            </a:pPr>
            <a:r>
              <a:rPr lang="ru-RU" sz="5320">
                <a:gradFill flip="none" rotWithShape="1">
                  <a:gsLst>
                    <a:gs pos="0">
                      <a:srgbClr val="B10F34"/>
                    </a:gs>
                    <a:gs pos="100000">
                      <a:srgbClr val="400A13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ЧТО МЫ СДЕЛАЕМ</a:t>
            </a:r>
          </a:p>
          <a:p>
            <a:pPr>
              <a:lnSpc>
                <a:spcPts val="5800"/>
              </a:lnSpc>
            </a:pPr>
            <a:r>
              <a:rPr lang="ru-RU" sz="5320">
                <a:gradFill flip="none" rotWithShape="1">
                  <a:gsLst>
                    <a:gs pos="0">
                      <a:srgbClr val="B10F34"/>
                    </a:gs>
                    <a:gs pos="100000">
                      <a:srgbClr val="400A13"/>
                    </a:gs>
                  </a:gsLst>
                  <a:lin ang="9060000" scaled="1"/>
                  <a:tileRect/>
                </a:gradFill>
                <a:latin typeface="Montserrat ExtraBold" panose="00000900000000000000" pitchFamily="2" charset="-52"/>
              </a:rPr>
              <a:t>ПОД ВАШ ПРОЕКТ</a:t>
            </a:r>
          </a:p>
        </p:txBody>
      </p:sp>
      <p:grpSp>
        <p:nvGrpSpPr>
          <p:cNvPr id="197" name="DottedLine">
            <a:extLst>
              <a:ext uri="{FF2B5EF4-FFF2-40B4-BE49-F238E27FC236}">
                <a16:creationId xmlns:a16="http://schemas.microsoft.com/office/drawing/2014/main" id="{8886ED3C-A2B6-4A4E-804E-444D335EB99A}"/>
              </a:ext>
            </a:extLst>
          </p:cNvPr>
          <p:cNvGrpSpPr/>
          <p:nvPr/>
        </p:nvGrpSpPr>
        <p:grpSpPr>
          <a:xfrm>
            <a:off x="0" y="3392805"/>
            <a:ext cx="24387378" cy="21590"/>
            <a:chOff x="0" y="3392805"/>
            <a:chExt cx="24387378" cy="21590"/>
          </a:xfrm>
        </p:grpSpPr>
        <p:sp>
          <p:nvSpPr>
            <p:cNvPr id="35" name="dd0">
              <a:extLst>
                <a:ext uri="{FF2B5EF4-FFF2-40B4-BE49-F238E27FC236}">
                  <a16:creationId xmlns:a16="http://schemas.microsoft.com/office/drawing/2014/main" id="{F2FDD392-A218-49AE-B9F9-86B86C48E377}"/>
                </a:ext>
              </a:extLst>
            </p:cNvPr>
            <p:cNvSpPr/>
            <p:nvPr/>
          </p:nvSpPr>
          <p:spPr>
            <a:xfrm>
              <a:off x="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dd1">
              <a:extLst>
                <a:ext uri="{FF2B5EF4-FFF2-40B4-BE49-F238E27FC236}">
                  <a16:creationId xmlns:a16="http://schemas.microsoft.com/office/drawing/2014/main" id="{D513F30E-2FA9-46B0-9B9E-2F168AF42587}"/>
                </a:ext>
              </a:extLst>
            </p:cNvPr>
            <p:cNvSpPr/>
            <p:nvPr/>
          </p:nvSpPr>
          <p:spPr>
            <a:xfrm>
              <a:off x="15120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dd2">
              <a:extLst>
                <a:ext uri="{FF2B5EF4-FFF2-40B4-BE49-F238E27FC236}">
                  <a16:creationId xmlns:a16="http://schemas.microsoft.com/office/drawing/2014/main" id="{166BAF3F-8991-4E77-B2B6-11802856B0DB}"/>
                </a:ext>
              </a:extLst>
            </p:cNvPr>
            <p:cNvSpPr/>
            <p:nvPr/>
          </p:nvSpPr>
          <p:spPr>
            <a:xfrm>
              <a:off x="302412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dd3">
              <a:extLst>
                <a:ext uri="{FF2B5EF4-FFF2-40B4-BE49-F238E27FC236}">
                  <a16:creationId xmlns:a16="http://schemas.microsoft.com/office/drawing/2014/main" id="{1C9DF90B-23A1-4A81-9AD6-2DECC78A7708}"/>
                </a:ext>
              </a:extLst>
            </p:cNvPr>
            <p:cNvSpPr/>
            <p:nvPr/>
          </p:nvSpPr>
          <p:spPr>
            <a:xfrm>
              <a:off x="45361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dd4">
              <a:extLst>
                <a:ext uri="{FF2B5EF4-FFF2-40B4-BE49-F238E27FC236}">
                  <a16:creationId xmlns:a16="http://schemas.microsoft.com/office/drawing/2014/main" id="{F230A807-C6C4-4CA1-9AA3-833314A91AE9}"/>
                </a:ext>
              </a:extLst>
            </p:cNvPr>
            <p:cNvSpPr/>
            <p:nvPr/>
          </p:nvSpPr>
          <p:spPr>
            <a:xfrm>
              <a:off x="60482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dd5">
              <a:extLst>
                <a:ext uri="{FF2B5EF4-FFF2-40B4-BE49-F238E27FC236}">
                  <a16:creationId xmlns:a16="http://schemas.microsoft.com/office/drawing/2014/main" id="{E77C43F0-ABD2-41BF-ABA6-93763F448BCA}"/>
                </a:ext>
              </a:extLst>
            </p:cNvPr>
            <p:cNvSpPr/>
            <p:nvPr/>
          </p:nvSpPr>
          <p:spPr>
            <a:xfrm>
              <a:off x="75603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dd6">
              <a:extLst>
                <a:ext uri="{FF2B5EF4-FFF2-40B4-BE49-F238E27FC236}">
                  <a16:creationId xmlns:a16="http://schemas.microsoft.com/office/drawing/2014/main" id="{B51A54C5-91B2-4B86-8F5C-C9C37C531FA7}"/>
                </a:ext>
              </a:extLst>
            </p:cNvPr>
            <p:cNvSpPr/>
            <p:nvPr/>
          </p:nvSpPr>
          <p:spPr>
            <a:xfrm>
              <a:off x="907237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7">
              <a:extLst>
                <a:ext uri="{FF2B5EF4-FFF2-40B4-BE49-F238E27FC236}">
                  <a16:creationId xmlns:a16="http://schemas.microsoft.com/office/drawing/2014/main" id="{503C7315-74ED-4595-8984-3F75E792D53A}"/>
                </a:ext>
              </a:extLst>
            </p:cNvPr>
            <p:cNvSpPr/>
            <p:nvPr/>
          </p:nvSpPr>
          <p:spPr>
            <a:xfrm>
              <a:off x="105844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8">
              <a:extLst>
                <a:ext uri="{FF2B5EF4-FFF2-40B4-BE49-F238E27FC236}">
                  <a16:creationId xmlns:a16="http://schemas.microsoft.com/office/drawing/2014/main" id="{0F72DB1A-0A5F-4098-AE36-96A4108FFC3E}"/>
                </a:ext>
              </a:extLst>
            </p:cNvPr>
            <p:cNvSpPr/>
            <p:nvPr/>
          </p:nvSpPr>
          <p:spPr>
            <a:xfrm>
              <a:off x="120965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dd9">
              <a:extLst>
                <a:ext uri="{FF2B5EF4-FFF2-40B4-BE49-F238E27FC236}">
                  <a16:creationId xmlns:a16="http://schemas.microsoft.com/office/drawing/2014/main" id="{6EA01BF0-0947-4743-BDFF-3B704A10408C}"/>
                </a:ext>
              </a:extLst>
            </p:cNvPr>
            <p:cNvSpPr/>
            <p:nvPr/>
          </p:nvSpPr>
          <p:spPr>
            <a:xfrm>
              <a:off x="136085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10">
              <a:extLst>
                <a:ext uri="{FF2B5EF4-FFF2-40B4-BE49-F238E27FC236}">
                  <a16:creationId xmlns:a16="http://schemas.microsoft.com/office/drawing/2014/main" id="{0A5BA484-CE94-46DD-9545-1E9D451C80DA}"/>
                </a:ext>
              </a:extLst>
            </p:cNvPr>
            <p:cNvSpPr/>
            <p:nvPr/>
          </p:nvSpPr>
          <p:spPr>
            <a:xfrm>
              <a:off x="1512062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11">
              <a:extLst>
                <a:ext uri="{FF2B5EF4-FFF2-40B4-BE49-F238E27FC236}">
                  <a16:creationId xmlns:a16="http://schemas.microsoft.com/office/drawing/2014/main" id="{87D431B8-F15E-4076-9B08-26B1A58F2E5C}"/>
                </a:ext>
              </a:extLst>
            </p:cNvPr>
            <p:cNvSpPr/>
            <p:nvPr/>
          </p:nvSpPr>
          <p:spPr>
            <a:xfrm>
              <a:off x="166326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12">
              <a:extLst>
                <a:ext uri="{FF2B5EF4-FFF2-40B4-BE49-F238E27FC236}">
                  <a16:creationId xmlns:a16="http://schemas.microsoft.com/office/drawing/2014/main" id="{500D125B-EEBD-4B07-8BF8-381DEAB1E742}"/>
                </a:ext>
              </a:extLst>
            </p:cNvPr>
            <p:cNvSpPr/>
            <p:nvPr/>
          </p:nvSpPr>
          <p:spPr>
            <a:xfrm>
              <a:off x="181447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13">
              <a:extLst>
                <a:ext uri="{FF2B5EF4-FFF2-40B4-BE49-F238E27FC236}">
                  <a16:creationId xmlns:a16="http://schemas.microsoft.com/office/drawing/2014/main" id="{CDBF5014-23EF-440F-B00E-6701E3F6AB2F}"/>
                </a:ext>
              </a:extLst>
            </p:cNvPr>
            <p:cNvSpPr/>
            <p:nvPr/>
          </p:nvSpPr>
          <p:spPr>
            <a:xfrm>
              <a:off x="196568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14">
              <a:extLst>
                <a:ext uri="{FF2B5EF4-FFF2-40B4-BE49-F238E27FC236}">
                  <a16:creationId xmlns:a16="http://schemas.microsoft.com/office/drawing/2014/main" id="{2A44592B-267C-488C-A441-FCC31F352925}"/>
                </a:ext>
              </a:extLst>
            </p:cNvPr>
            <p:cNvSpPr/>
            <p:nvPr/>
          </p:nvSpPr>
          <p:spPr>
            <a:xfrm>
              <a:off x="2116887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15">
              <a:extLst>
                <a:ext uri="{FF2B5EF4-FFF2-40B4-BE49-F238E27FC236}">
                  <a16:creationId xmlns:a16="http://schemas.microsoft.com/office/drawing/2014/main" id="{21240991-4771-4452-84DA-685A86645C1D}"/>
                </a:ext>
              </a:extLst>
            </p:cNvPr>
            <p:cNvSpPr/>
            <p:nvPr/>
          </p:nvSpPr>
          <p:spPr>
            <a:xfrm>
              <a:off x="226809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16">
              <a:extLst>
                <a:ext uri="{FF2B5EF4-FFF2-40B4-BE49-F238E27FC236}">
                  <a16:creationId xmlns:a16="http://schemas.microsoft.com/office/drawing/2014/main" id="{A6C25CC1-1B1A-442B-B1A4-85B009E76492}"/>
                </a:ext>
              </a:extLst>
            </p:cNvPr>
            <p:cNvSpPr/>
            <p:nvPr/>
          </p:nvSpPr>
          <p:spPr>
            <a:xfrm>
              <a:off x="241929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17">
              <a:extLst>
                <a:ext uri="{FF2B5EF4-FFF2-40B4-BE49-F238E27FC236}">
                  <a16:creationId xmlns:a16="http://schemas.microsoft.com/office/drawing/2014/main" id="{2221276D-B9FA-47CD-9EA7-3E943CF5BBD0}"/>
                </a:ext>
              </a:extLst>
            </p:cNvPr>
            <p:cNvSpPr/>
            <p:nvPr/>
          </p:nvSpPr>
          <p:spPr>
            <a:xfrm>
              <a:off x="257050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18">
              <a:extLst>
                <a:ext uri="{FF2B5EF4-FFF2-40B4-BE49-F238E27FC236}">
                  <a16:creationId xmlns:a16="http://schemas.microsoft.com/office/drawing/2014/main" id="{2B8590F9-08A3-45BA-A80D-2E07861D407C}"/>
                </a:ext>
              </a:extLst>
            </p:cNvPr>
            <p:cNvSpPr/>
            <p:nvPr/>
          </p:nvSpPr>
          <p:spPr>
            <a:xfrm>
              <a:off x="2721712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19">
              <a:extLst>
                <a:ext uri="{FF2B5EF4-FFF2-40B4-BE49-F238E27FC236}">
                  <a16:creationId xmlns:a16="http://schemas.microsoft.com/office/drawing/2014/main" id="{D2834F48-A35F-47E2-9AE7-4684EE6A2F18}"/>
                </a:ext>
              </a:extLst>
            </p:cNvPr>
            <p:cNvSpPr/>
            <p:nvPr/>
          </p:nvSpPr>
          <p:spPr>
            <a:xfrm>
              <a:off x="287291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20">
              <a:extLst>
                <a:ext uri="{FF2B5EF4-FFF2-40B4-BE49-F238E27FC236}">
                  <a16:creationId xmlns:a16="http://schemas.microsoft.com/office/drawing/2014/main" id="{2E6E494D-7820-421A-BB72-F45A5796886F}"/>
                </a:ext>
              </a:extLst>
            </p:cNvPr>
            <p:cNvSpPr/>
            <p:nvPr/>
          </p:nvSpPr>
          <p:spPr>
            <a:xfrm>
              <a:off x="302412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21">
              <a:extLst>
                <a:ext uri="{FF2B5EF4-FFF2-40B4-BE49-F238E27FC236}">
                  <a16:creationId xmlns:a16="http://schemas.microsoft.com/office/drawing/2014/main" id="{2EC3DF61-D072-41D3-89CA-770B537FD933}"/>
                </a:ext>
              </a:extLst>
            </p:cNvPr>
            <p:cNvSpPr/>
            <p:nvPr/>
          </p:nvSpPr>
          <p:spPr>
            <a:xfrm>
              <a:off x="317533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22">
              <a:extLst>
                <a:ext uri="{FF2B5EF4-FFF2-40B4-BE49-F238E27FC236}">
                  <a16:creationId xmlns:a16="http://schemas.microsoft.com/office/drawing/2014/main" id="{D73F8471-2362-4071-A629-53747FD62D2B}"/>
                </a:ext>
              </a:extLst>
            </p:cNvPr>
            <p:cNvSpPr/>
            <p:nvPr/>
          </p:nvSpPr>
          <p:spPr>
            <a:xfrm>
              <a:off x="332653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23">
              <a:extLst>
                <a:ext uri="{FF2B5EF4-FFF2-40B4-BE49-F238E27FC236}">
                  <a16:creationId xmlns:a16="http://schemas.microsoft.com/office/drawing/2014/main" id="{FA785985-F865-4A66-8D5C-3B87F5148070}"/>
                </a:ext>
              </a:extLst>
            </p:cNvPr>
            <p:cNvSpPr/>
            <p:nvPr/>
          </p:nvSpPr>
          <p:spPr>
            <a:xfrm>
              <a:off x="347774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24">
              <a:extLst>
                <a:ext uri="{FF2B5EF4-FFF2-40B4-BE49-F238E27FC236}">
                  <a16:creationId xmlns:a16="http://schemas.microsoft.com/office/drawing/2014/main" id="{C63D2C41-8934-47EA-A7A8-A49506D275FF}"/>
                </a:ext>
              </a:extLst>
            </p:cNvPr>
            <p:cNvSpPr/>
            <p:nvPr/>
          </p:nvSpPr>
          <p:spPr>
            <a:xfrm>
              <a:off x="362894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25">
              <a:extLst>
                <a:ext uri="{FF2B5EF4-FFF2-40B4-BE49-F238E27FC236}">
                  <a16:creationId xmlns:a16="http://schemas.microsoft.com/office/drawing/2014/main" id="{BA44ACCD-08A8-4523-9650-8EF3AE8ED333}"/>
                </a:ext>
              </a:extLst>
            </p:cNvPr>
            <p:cNvSpPr/>
            <p:nvPr/>
          </p:nvSpPr>
          <p:spPr>
            <a:xfrm>
              <a:off x="378015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26">
              <a:extLst>
                <a:ext uri="{FF2B5EF4-FFF2-40B4-BE49-F238E27FC236}">
                  <a16:creationId xmlns:a16="http://schemas.microsoft.com/office/drawing/2014/main" id="{1DE5B22C-E2C2-416F-8A91-C4A61C7C7406}"/>
                </a:ext>
              </a:extLst>
            </p:cNvPr>
            <p:cNvSpPr/>
            <p:nvPr/>
          </p:nvSpPr>
          <p:spPr>
            <a:xfrm>
              <a:off x="393136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27">
              <a:extLst>
                <a:ext uri="{FF2B5EF4-FFF2-40B4-BE49-F238E27FC236}">
                  <a16:creationId xmlns:a16="http://schemas.microsoft.com/office/drawing/2014/main" id="{0ACC9CED-68BF-4411-92F3-6D2342C9D4FB}"/>
                </a:ext>
              </a:extLst>
            </p:cNvPr>
            <p:cNvSpPr/>
            <p:nvPr/>
          </p:nvSpPr>
          <p:spPr>
            <a:xfrm>
              <a:off x="4082567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28">
              <a:extLst>
                <a:ext uri="{FF2B5EF4-FFF2-40B4-BE49-F238E27FC236}">
                  <a16:creationId xmlns:a16="http://schemas.microsoft.com/office/drawing/2014/main" id="{D6D80640-D076-4862-A094-916E434024C6}"/>
                </a:ext>
              </a:extLst>
            </p:cNvPr>
            <p:cNvSpPr/>
            <p:nvPr/>
          </p:nvSpPr>
          <p:spPr>
            <a:xfrm>
              <a:off x="423377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29">
              <a:extLst>
                <a:ext uri="{FF2B5EF4-FFF2-40B4-BE49-F238E27FC236}">
                  <a16:creationId xmlns:a16="http://schemas.microsoft.com/office/drawing/2014/main" id="{DFDBF6C4-C015-4A7D-82C4-EFA3186C3017}"/>
                </a:ext>
              </a:extLst>
            </p:cNvPr>
            <p:cNvSpPr/>
            <p:nvPr/>
          </p:nvSpPr>
          <p:spPr>
            <a:xfrm>
              <a:off x="438498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30">
              <a:extLst>
                <a:ext uri="{FF2B5EF4-FFF2-40B4-BE49-F238E27FC236}">
                  <a16:creationId xmlns:a16="http://schemas.microsoft.com/office/drawing/2014/main" id="{AB34CF0F-D9D0-45CB-AE1F-7AF5880AD4A0}"/>
                </a:ext>
              </a:extLst>
            </p:cNvPr>
            <p:cNvSpPr/>
            <p:nvPr/>
          </p:nvSpPr>
          <p:spPr>
            <a:xfrm>
              <a:off x="453618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31">
              <a:extLst>
                <a:ext uri="{FF2B5EF4-FFF2-40B4-BE49-F238E27FC236}">
                  <a16:creationId xmlns:a16="http://schemas.microsoft.com/office/drawing/2014/main" id="{D5A1A7B8-C8EE-4898-921A-23F60E8A9554}"/>
                </a:ext>
              </a:extLst>
            </p:cNvPr>
            <p:cNvSpPr/>
            <p:nvPr/>
          </p:nvSpPr>
          <p:spPr>
            <a:xfrm>
              <a:off x="4687392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32">
              <a:extLst>
                <a:ext uri="{FF2B5EF4-FFF2-40B4-BE49-F238E27FC236}">
                  <a16:creationId xmlns:a16="http://schemas.microsoft.com/office/drawing/2014/main" id="{0AC4FB0C-07DD-490C-97A9-BCED27D1B41C}"/>
                </a:ext>
              </a:extLst>
            </p:cNvPr>
            <p:cNvSpPr/>
            <p:nvPr/>
          </p:nvSpPr>
          <p:spPr>
            <a:xfrm>
              <a:off x="483859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33">
              <a:extLst>
                <a:ext uri="{FF2B5EF4-FFF2-40B4-BE49-F238E27FC236}">
                  <a16:creationId xmlns:a16="http://schemas.microsoft.com/office/drawing/2014/main" id="{EDE82CA3-7AC2-45B5-94EB-1EB93FE670A4}"/>
                </a:ext>
              </a:extLst>
            </p:cNvPr>
            <p:cNvSpPr/>
            <p:nvPr/>
          </p:nvSpPr>
          <p:spPr>
            <a:xfrm>
              <a:off x="498980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34">
              <a:extLst>
                <a:ext uri="{FF2B5EF4-FFF2-40B4-BE49-F238E27FC236}">
                  <a16:creationId xmlns:a16="http://schemas.microsoft.com/office/drawing/2014/main" id="{390E9CCD-7F8A-46D1-85DC-8BCD243FF832}"/>
                </a:ext>
              </a:extLst>
            </p:cNvPr>
            <p:cNvSpPr/>
            <p:nvPr/>
          </p:nvSpPr>
          <p:spPr>
            <a:xfrm>
              <a:off x="514101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35">
              <a:extLst>
                <a:ext uri="{FF2B5EF4-FFF2-40B4-BE49-F238E27FC236}">
                  <a16:creationId xmlns:a16="http://schemas.microsoft.com/office/drawing/2014/main" id="{D5F4B1FF-104F-46D2-B95F-5B5EC65F23A6}"/>
                </a:ext>
              </a:extLst>
            </p:cNvPr>
            <p:cNvSpPr/>
            <p:nvPr/>
          </p:nvSpPr>
          <p:spPr>
            <a:xfrm>
              <a:off x="5292217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36">
              <a:extLst>
                <a:ext uri="{FF2B5EF4-FFF2-40B4-BE49-F238E27FC236}">
                  <a16:creationId xmlns:a16="http://schemas.microsoft.com/office/drawing/2014/main" id="{0BDA11D2-D2B5-486A-8080-F7185BBE72DB}"/>
                </a:ext>
              </a:extLst>
            </p:cNvPr>
            <p:cNvSpPr/>
            <p:nvPr/>
          </p:nvSpPr>
          <p:spPr>
            <a:xfrm>
              <a:off x="544342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37">
              <a:extLst>
                <a:ext uri="{FF2B5EF4-FFF2-40B4-BE49-F238E27FC236}">
                  <a16:creationId xmlns:a16="http://schemas.microsoft.com/office/drawing/2014/main" id="{62AF1832-1345-4FEE-8471-1F0DDAE12E0C}"/>
                </a:ext>
              </a:extLst>
            </p:cNvPr>
            <p:cNvSpPr/>
            <p:nvPr/>
          </p:nvSpPr>
          <p:spPr>
            <a:xfrm>
              <a:off x="559462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38">
              <a:extLst>
                <a:ext uri="{FF2B5EF4-FFF2-40B4-BE49-F238E27FC236}">
                  <a16:creationId xmlns:a16="http://schemas.microsoft.com/office/drawing/2014/main" id="{260EB12A-D48F-4DE3-81C2-71A74435C20A}"/>
                </a:ext>
              </a:extLst>
            </p:cNvPr>
            <p:cNvSpPr/>
            <p:nvPr/>
          </p:nvSpPr>
          <p:spPr>
            <a:xfrm>
              <a:off x="574583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39">
              <a:extLst>
                <a:ext uri="{FF2B5EF4-FFF2-40B4-BE49-F238E27FC236}">
                  <a16:creationId xmlns:a16="http://schemas.microsoft.com/office/drawing/2014/main" id="{0D2D8269-5F1B-4310-AB4D-1EF04540F54B}"/>
                </a:ext>
              </a:extLst>
            </p:cNvPr>
            <p:cNvSpPr/>
            <p:nvPr/>
          </p:nvSpPr>
          <p:spPr>
            <a:xfrm>
              <a:off x="5897042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40">
              <a:extLst>
                <a:ext uri="{FF2B5EF4-FFF2-40B4-BE49-F238E27FC236}">
                  <a16:creationId xmlns:a16="http://schemas.microsoft.com/office/drawing/2014/main" id="{1C635AAD-F469-4792-A108-0B3BA31FB409}"/>
                </a:ext>
              </a:extLst>
            </p:cNvPr>
            <p:cNvSpPr/>
            <p:nvPr/>
          </p:nvSpPr>
          <p:spPr>
            <a:xfrm>
              <a:off x="604824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41">
              <a:extLst>
                <a:ext uri="{FF2B5EF4-FFF2-40B4-BE49-F238E27FC236}">
                  <a16:creationId xmlns:a16="http://schemas.microsoft.com/office/drawing/2014/main" id="{AE774501-C63C-4F95-8275-501F63F47D46}"/>
                </a:ext>
              </a:extLst>
            </p:cNvPr>
            <p:cNvSpPr/>
            <p:nvPr/>
          </p:nvSpPr>
          <p:spPr>
            <a:xfrm>
              <a:off x="619945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42">
              <a:extLst>
                <a:ext uri="{FF2B5EF4-FFF2-40B4-BE49-F238E27FC236}">
                  <a16:creationId xmlns:a16="http://schemas.microsoft.com/office/drawing/2014/main" id="{74431D1A-5CA3-43BE-94E5-83D2B4E0199A}"/>
                </a:ext>
              </a:extLst>
            </p:cNvPr>
            <p:cNvSpPr/>
            <p:nvPr/>
          </p:nvSpPr>
          <p:spPr>
            <a:xfrm>
              <a:off x="635066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43">
              <a:extLst>
                <a:ext uri="{FF2B5EF4-FFF2-40B4-BE49-F238E27FC236}">
                  <a16:creationId xmlns:a16="http://schemas.microsoft.com/office/drawing/2014/main" id="{834F3E66-D391-478D-9182-1324F373A747}"/>
                </a:ext>
              </a:extLst>
            </p:cNvPr>
            <p:cNvSpPr/>
            <p:nvPr/>
          </p:nvSpPr>
          <p:spPr>
            <a:xfrm>
              <a:off x="6501867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44">
              <a:extLst>
                <a:ext uri="{FF2B5EF4-FFF2-40B4-BE49-F238E27FC236}">
                  <a16:creationId xmlns:a16="http://schemas.microsoft.com/office/drawing/2014/main" id="{832EE923-A742-4A24-974B-F9021318FF46}"/>
                </a:ext>
              </a:extLst>
            </p:cNvPr>
            <p:cNvSpPr/>
            <p:nvPr/>
          </p:nvSpPr>
          <p:spPr>
            <a:xfrm>
              <a:off x="665307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45">
              <a:extLst>
                <a:ext uri="{FF2B5EF4-FFF2-40B4-BE49-F238E27FC236}">
                  <a16:creationId xmlns:a16="http://schemas.microsoft.com/office/drawing/2014/main" id="{5C2B5388-310D-4EA2-BF67-FC38294EA021}"/>
                </a:ext>
              </a:extLst>
            </p:cNvPr>
            <p:cNvSpPr/>
            <p:nvPr/>
          </p:nvSpPr>
          <p:spPr>
            <a:xfrm>
              <a:off x="6804279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46">
              <a:extLst>
                <a:ext uri="{FF2B5EF4-FFF2-40B4-BE49-F238E27FC236}">
                  <a16:creationId xmlns:a16="http://schemas.microsoft.com/office/drawing/2014/main" id="{1B0E7DFF-4DF2-4F00-8757-8B8D3895700E}"/>
                </a:ext>
              </a:extLst>
            </p:cNvPr>
            <p:cNvSpPr/>
            <p:nvPr/>
          </p:nvSpPr>
          <p:spPr>
            <a:xfrm>
              <a:off x="695548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47">
              <a:extLst>
                <a:ext uri="{FF2B5EF4-FFF2-40B4-BE49-F238E27FC236}">
                  <a16:creationId xmlns:a16="http://schemas.microsoft.com/office/drawing/2014/main" id="{913BD6FB-BE41-4986-8403-CA86B11203D6}"/>
                </a:ext>
              </a:extLst>
            </p:cNvPr>
            <p:cNvSpPr/>
            <p:nvPr/>
          </p:nvSpPr>
          <p:spPr>
            <a:xfrm>
              <a:off x="710669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48">
              <a:extLst>
                <a:ext uri="{FF2B5EF4-FFF2-40B4-BE49-F238E27FC236}">
                  <a16:creationId xmlns:a16="http://schemas.microsoft.com/office/drawing/2014/main" id="{F52C74FC-1C7B-49D4-97EF-2F71B1285C17}"/>
                </a:ext>
              </a:extLst>
            </p:cNvPr>
            <p:cNvSpPr/>
            <p:nvPr/>
          </p:nvSpPr>
          <p:spPr>
            <a:xfrm>
              <a:off x="7257897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49">
              <a:extLst>
                <a:ext uri="{FF2B5EF4-FFF2-40B4-BE49-F238E27FC236}">
                  <a16:creationId xmlns:a16="http://schemas.microsoft.com/office/drawing/2014/main" id="{2541294B-FDED-43AB-A1CF-22E661208326}"/>
                </a:ext>
              </a:extLst>
            </p:cNvPr>
            <p:cNvSpPr/>
            <p:nvPr/>
          </p:nvSpPr>
          <p:spPr>
            <a:xfrm>
              <a:off x="740910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50">
              <a:extLst>
                <a:ext uri="{FF2B5EF4-FFF2-40B4-BE49-F238E27FC236}">
                  <a16:creationId xmlns:a16="http://schemas.microsoft.com/office/drawing/2014/main" id="{987F3E60-1AFB-4154-B292-43B5366FA863}"/>
                </a:ext>
              </a:extLst>
            </p:cNvPr>
            <p:cNvSpPr/>
            <p:nvPr/>
          </p:nvSpPr>
          <p:spPr>
            <a:xfrm>
              <a:off x="756031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51">
              <a:extLst>
                <a:ext uri="{FF2B5EF4-FFF2-40B4-BE49-F238E27FC236}">
                  <a16:creationId xmlns:a16="http://schemas.microsoft.com/office/drawing/2014/main" id="{79E16AE4-8B12-4247-A537-8385897B0BD2}"/>
                </a:ext>
              </a:extLst>
            </p:cNvPr>
            <p:cNvSpPr/>
            <p:nvPr/>
          </p:nvSpPr>
          <p:spPr>
            <a:xfrm>
              <a:off x="771151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52">
              <a:extLst>
                <a:ext uri="{FF2B5EF4-FFF2-40B4-BE49-F238E27FC236}">
                  <a16:creationId xmlns:a16="http://schemas.microsoft.com/office/drawing/2014/main" id="{A10B6A32-53EC-42F1-A649-0D7E3DA238EA}"/>
                </a:ext>
              </a:extLst>
            </p:cNvPr>
            <p:cNvSpPr/>
            <p:nvPr/>
          </p:nvSpPr>
          <p:spPr>
            <a:xfrm>
              <a:off x="7862722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53">
              <a:extLst>
                <a:ext uri="{FF2B5EF4-FFF2-40B4-BE49-F238E27FC236}">
                  <a16:creationId xmlns:a16="http://schemas.microsoft.com/office/drawing/2014/main" id="{88E96F47-94F9-403D-A8C4-75D9691047D2}"/>
                </a:ext>
              </a:extLst>
            </p:cNvPr>
            <p:cNvSpPr/>
            <p:nvPr/>
          </p:nvSpPr>
          <p:spPr>
            <a:xfrm>
              <a:off x="801392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54">
              <a:extLst>
                <a:ext uri="{FF2B5EF4-FFF2-40B4-BE49-F238E27FC236}">
                  <a16:creationId xmlns:a16="http://schemas.microsoft.com/office/drawing/2014/main" id="{30A06195-5264-4D41-83D6-95E8D6ABF103}"/>
                </a:ext>
              </a:extLst>
            </p:cNvPr>
            <p:cNvSpPr/>
            <p:nvPr/>
          </p:nvSpPr>
          <p:spPr>
            <a:xfrm>
              <a:off x="816513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dd55">
              <a:extLst>
                <a:ext uri="{FF2B5EF4-FFF2-40B4-BE49-F238E27FC236}">
                  <a16:creationId xmlns:a16="http://schemas.microsoft.com/office/drawing/2014/main" id="{87F1B068-0E33-403B-9C91-C79D01468B56}"/>
                </a:ext>
              </a:extLst>
            </p:cNvPr>
            <p:cNvSpPr/>
            <p:nvPr/>
          </p:nvSpPr>
          <p:spPr>
            <a:xfrm>
              <a:off x="8316341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dd56">
              <a:extLst>
                <a:ext uri="{FF2B5EF4-FFF2-40B4-BE49-F238E27FC236}">
                  <a16:creationId xmlns:a16="http://schemas.microsoft.com/office/drawing/2014/main" id="{829876F7-FA28-4E20-B400-F2FB39C5A471}"/>
                </a:ext>
              </a:extLst>
            </p:cNvPr>
            <p:cNvSpPr/>
            <p:nvPr/>
          </p:nvSpPr>
          <p:spPr>
            <a:xfrm>
              <a:off x="8467547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dd57">
              <a:extLst>
                <a:ext uri="{FF2B5EF4-FFF2-40B4-BE49-F238E27FC236}">
                  <a16:creationId xmlns:a16="http://schemas.microsoft.com/office/drawing/2014/main" id="{070425CB-09FF-4B47-830A-C8E66DE9CC92}"/>
                </a:ext>
              </a:extLst>
            </p:cNvPr>
            <p:cNvSpPr/>
            <p:nvPr/>
          </p:nvSpPr>
          <p:spPr>
            <a:xfrm>
              <a:off x="861875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dd58">
              <a:extLst>
                <a:ext uri="{FF2B5EF4-FFF2-40B4-BE49-F238E27FC236}">
                  <a16:creationId xmlns:a16="http://schemas.microsoft.com/office/drawing/2014/main" id="{8DDA14C9-D9DF-4D31-833C-24AD817339B2}"/>
                </a:ext>
              </a:extLst>
            </p:cNvPr>
            <p:cNvSpPr/>
            <p:nvPr/>
          </p:nvSpPr>
          <p:spPr>
            <a:xfrm>
              <a:off x="8769959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dd59">
              <a:extLst>
                <a:ext uri="{FF2B5EF4-FFF2-40B4-BE49-F238E27FC236}">
                  <a16:creationId xmlns:a16="http://schemas.microsoft.com/office/drawing/2014/main" id="{300DBDAD-9442-48FC-B402-32EB642AF4D6}"/>
                </a:ext>
              </a:extLst>
            </p:cNvPr>
            <p:cNvSpPr/>
            <p:nvPr/>
          </p:nvSpPr>
          <p:spPr>
            <a:xfrm>
              <a:off x="892116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dd60">
              <a:extLst>
                <a:ext uri="{FF2B5EF4-FFF2-40B4-BE49-F238E27FC236}">
                  <a16:creationId xmlns:a16="http://schemas.microsoft.com/office/drawing/2014/main" id="{53A4C030-F94E-46E4-A1D8-858D472FDF9C}"/>
                </a:ext>
              </a:extLst>
            </p:cNvPr>
            <p:cNvSpPr/>
            <p:nvPr/>
          </p:nvSpPr>
          <p:spPr>
            <a:xfrm>
              <a:off x="9072372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dd61">
              <a:extLst>
                <a:ext uri="{FF2B5EF4-FFF2-40B4-BE49-F238E27FC236}">
                  <a16:creationId xmlns:a16="http://schemas.microsoft.com/office/drawing/2014/main" id="{0A7CF40E-E77D-469B-AF47-85531987DF0F}"/>
                </a:ext>
              </a:extLst>
            </p:cNvPr>
            <p:cNvSpPr/>
            <p:nvPr/>
          </p:nvSpPr>
          <p:spPr>
            <a:xfrm>
              <a:off x="922357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dd62">
              <a:extLst>
                <a:ext uri="{FF2B5EF4-FFF2-40B4-BE49-F238E27FC236}">
                  <a16:creationId xmlns:a16="http://schemas.microsoft.com/office/drawing/2014/main" id="{4EB64F90-38DB-4F4F-8C7C-81F33BB1729C}"/>
                </a:ext>
              </a:extLst>
            </p:cNvPr>
            <p:cNvSpPr/>
            <p:nvPr/>
          </p:nvSpPr>
          <p:spPr>
            <a:xfrm>
              <a:off x="9374784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dd63">
              <a:extLst>
                <a:ext uri="{FF2B5EF4-FFF2-40B4-BE49-F238E27FC236}">
                  <a16:creationId xmlns:a16="http://schemas.microsoft.com/office/drawing/2014/main" id="{850E020E-B16D-47D6-ABC7-6FFBFEA331E5}"/>
                </a:ext>
              </a:extLst>
            </p:cNvPr>
            <p:cNvSpPr/>
            <p:nvPr/>
          </p:nvSpPr>
          <p:spPr>
            <a:xfrm>
              <a:off x="952599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dd64">
              <a:extLst>
                <a:ext uri="{FF2B5EF4-FFF2-40B4-BE49-F238E27FC236}">
                  <a16:creationId xmlns:a16="http://schemas.microsoft.com/office/drawing/2014/main" id="{177B3A19-B5EC-45F2-AA43-9E112472E4B0}"/>
                </a:ext>
              </a:extLst>
            </p:cNvPr>
            <p:cNvSpPr/>
            <p:nvPr/>
          </p:nvSpPr>
          <p:spPr>
            <a:xfrm>
              <a:off x="9677197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dd65">
              <a:extLst>
                <a:ext uri="{FF2B5EF4-FFF2-40B4-BE49-F238E27FC236}">
                  <a16:creationId xmlns:a16="http://schemas.microsoft.com/office/drawing/2014/main" id="{032254C8-0CDC-4BD8-9729-AB755DAB0F73}"/>
                </a:ext>
              </a:extLst>
            </p:cNvPr>
            <p:cNvSpPr/>
            <p:nvPr/>
          </p:nvSpPr>
          <p:spPr>
            <a:xfrm>
              <a:off x="982840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dd66">
              <a:extLst>
                <a:ext uri="{FF2B5EF4-FFF2-40B4-BE49-F238E27FC236}">
                  <a16:creationId xmlns:a16="http://schemas.microsoft.com/office/drawing/2014/main" id="{4904C2F1-36F4-479A-AF59-D482C9B54FD6}"/>
                </a:ext>
              </a:extLst>
            </p:cNvPr>
            <p:cNvSpPr/>
            <p:nvPr/>
          </p:nvSpPr>
          <p:spPr>
            <a:xfrm>
              <a:off x="9979609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dd67">
              <a:extLst>
                <a:ext uri="{FF2B5EF4-FFF2-40B4-BE49-F238E27FC236}">
                  <a16:creationId xmlns:a16="http://schemas.microsoft.com/office/drawing/2014/main" id="{593F8CDD-C492-49A1-A2A1-4DF745B1870F}"/>
                </a:ext>
              </a:extLst>
            </p:cNvPr>
            <p:cNvSpPr/>
            <p:nvPr/>
          </p:nvSpPr>
          <p:spPr>
            <a:xfrm>
              <a:off x="1013081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dd68">
              <a:extLst>
                <a:ext uri="{FF2B5EF4-FFF2-40B4-BE49-F238E27FC236}">
                  <a16:creationId xmlns:a16="http://schemas.microsoft.com/office/drawing/2014/main" id="{6961EC21-0272-46F4-9547-9DEDF9E07ED0}"/>
                </a:ext>
              </a:extLst>
            </p:cNvPr>
            <p:cNvSpPr/>
            <p:nvPr/>
          </p:nvSpPr>
          <p:spPr>
            <a:xfrm>
              <a:off x="10282021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dd69">
              <a:extLst>
                <a:ext uri="{FF2B5EF4-FFF2-40B4-BE49-F238E27FC236}">
                  <a16:creationId xmlns:a16="http://schemas.microsoft.com/office/drawing/2014/main" id="{7125BECC-E1CA-4005-8DCE-EB0480FFAA4F}"/>
                </a:ext>
              </a:extLst>
            </p:cNvPr>
            <p:cNvSpPr/>
            <p:nvPr/>
          </p:nvSpPr>
          <p:spPr>
            <a:xfrm>
              <a:off x="1043322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dd70">
              <a:extLst>
                <a:ext uri="{FF2B5EF4-FFF2-40B4-BE49-F238E27FC236}">
                  <a16:creationId xmlns:a16="http://schemas.microsoft.com/office/drawing/2014/main" id="{BAFF69ED-4049-4247-89E8-35FD8F35B201}"/>
                </a:ext>
              </a:extLst>
            </p:cNvPr>
            <p:cNvSpPr/>
            <p:nvPr/>
          </p:nvSpPr>
          <p:spPr>
            <a:xfrm>
              <a:off x="1058443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dd71">
              <a:extLst>
                <a:ext uri="{FF2B5EF4-FFF2-40B4-BE49-F238E27FC236}">
                  <a16:creationId xmlns:a16="http://schemas.microsoft.com/office/drawing/2014/main" id="{CAD4ECD5-F4C1-4D55-BFEA-F62044F1F493}"/>
                </a:ext>
              </a:extLst>
            </p:cNvPr>
            <p:cNvSpPr/>
            <p:nvPr/>
          </p:nvSpPr>
          <p:spPr>
            <a:xfrm>
              <a:off x="1073564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dd72">
              <a:extLst>
                <a:ext uri="{FF2B5EF4-FFF2-40B4-BE49-F238E27FC236}">
                  <a16:creationId xmlns:a16="http://schemas.microsoft.com/office/drawing/2014/main" id="{C9823747-E687-44E0-8FE4-4E99BDE929DD}"/>
                </a:ext>
              </a:extLst>
            </p:cNvPr>
            <p:cNvSpPr/>
            <p:nvPr/>
          </p:nvSpPr>
          <p:spPr>
            <a:xfrm>
              <a:off x="10886846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dd73">
              <a:extLst>
                <a:ext uri="{FF2B5EF4-FFF2-40B4-BE49-F238E27FC236}">
                  <a16:creationId xmlns:a16="http://schemas.microsoft.com/office/drawing/2014/main" id="{C5C736D1-D319-4122-A191-3C483D64B13F}"/>
                </a:ext>
              </a:extLst>
            </p:cNvPr>
            <p:cNvSpPr/>
            <p:nvPr/>
          </p:nvSpPr>
          <p:spPr>
            <a:xfrm>
              <a:off x="1103805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dd74">
              <a:extLst>
                <a:ext uri="{FF2B5EF4-FFF2-40B4-BE49-F238E27FC236}">
                  <a16:creationId xmlns:a16="http://schemas.microsoft.com/office/drawing/2014/main" id="{7CA737C4-C70A-4604-9FDE-3517BB170BA1}"/>
                </a:ext>
              </a:extLst>
            </p:cNvPr>
            <p:cNvSpPr/>
            <p:nvPr/>
          </p:nvSpPr>
          <p:spPr>
            <a:xfrm>
              <a:off x="1118925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dd75">
              <a:extLst>
                <a:ext uri="{FF2B5EF4-FFF2-40B4-BE49-F238E27FC236}">
                  <a16:creationId xmlns:a16="http://schemas.microsoft.com/office/drawing/2014/main" id="{B4243CD1-364B-42CE-8B56-1CAB7E7143E3}"/>
                </a:ext>
              </a:extLst>
            </p:cNvPr>
            <p:cNvSpPr/>
            <p:nvPr/>
          </p:nvSpPr>
          <p:spPr>
            <a:xfrm>
              <a:off x="1134046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dd76">
              <a:extLst>
                <a:ext uri="{FF2B5EF4-FFF2-40B4-BE49-F238E27FC236}">
                  <a16:creationId xmlns:a16="http://schemas.microsoft.com/office/drawing/2014/main" id="{8D648EB5-3172-481B-A1B9-8D5656A9DEDA}"/>
                </a:ext>
              </a:extLst>
            </p:cNvPr>
            <p:cNvSpPr/>
            <p:nvPr/>
          </p:nvSpPr>
          <p:spPr>
            <a:xfrm>
              <a:off x="11491671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dd77">
              <a:extLst>
                <a:ext uri="{FF2B5EF4-FFF2-40B4-BE49-F238E27FC236}">
                  <a16:creationId xmlns:a16="http://schemas.microsoft.com/office/drawing/2014/main" id="{CA6A63BF-4684-4056-ABCB-E6CE337BC11F}"/>
                </a:ext>
              </a:extLst>
            </p:cNvPr>
            <p:cNvSpPr/>
            <p:nvPr/>
          </p:nvSpPr>
          <p:spPr>
            <a:xfrm>
              <a:off x="1164287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dd78">
              <a:extLst>
                <a:ext uri="{FF2B5EF4-FFF2-40B4-BE49-F238E27FC236}">
                  <a16:creationId xmlns:a16="http://schemas.microsoft.com/office/drawing/2014/main" id="{FA174055-A8E3-440A-B252-7F5293A27413}"/>
                </a:ext>
              </a:extLst>
            </p:cNvPr>
            <p:cNvSpPr/>
            <p:nvPr/>
          </p:nvSpPr>
          <p:spPr>
            <a:xfrm>
              <a:off x="1179408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dd79">
              <a:extLst>
                <a:ext uri="{FF2B5EF4-FFF2-40B4-BE49-F238E27FC236}">
                  <a16:creationId xmlns:a16="http://schemas.microsoft.com/office/drawing/2014/main" id="{F2D58D16-E511-47F5-BABA-22D5067B8309}"/>
                </a:ext>
              </a:extLst>
            </p:cNvPr>
            <p:cNvSpPr/>
            <p:nvPr/>
          </p:nvSpPr>
          <p:spPr>
            <a:xfrm>
              <a:off x="11945289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dd80">
              <a:extLst>
                <a:ext uri="{FF2B5EF4-FFF2-40B4-BE49-F238E27FC236}">
                  <a16:creationId xmlns:a16="http://schemas.microsoft.com/office/drawing/2014/main" id="{0AF7F091-DA9C-4A95-B871-64C0C6B7F88D}"/>
                </a:ext>
              </a:extLst>
            </p:cNvPr>
            <p:cNvSpPr/>
            <p:nvPr/>
          </p:nvSpPr>
          <p:spPr>
            <a:xfrm>
              <a:off x="1209649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dd81">
              <a:extLst>
                <a:ext uri="{FF2B5EF4-FFF2-40B4-BE49-F238E27FC236}">
                  <a16:creationId xmlns:a16="http://schemas.microsoft.com/office/drawing/2014/main" id="{4ABC2667-5E12-48AD-9F5A-A2203E63D7A1}"/>
                </a:ext>
              </a:extLst>
            </p:cNvPr>
            <p:cNvSpPr/>
            <p:nvPr/>
          </p:nvSpPr>
          <p:spPr>
            <a:xfrm>
              <a:off x="12247702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7" name="dd82">
              <a:extLst>
                <a:ext uri="{FF2B5EF4-FFF2-40B4-BE49-F238E27FC236}">
                  <a16:creationId xmlns:a16="http://schemas.microsoft.com/office/drawing/2014/main" id="{D54431A3-B69F-4C74-A922-0799D215AEAE}"/>
                </a:ext>
              </a:extLst>
            </p:cNvPr>
            <p:cNvSpPr/>
            <p:nvPr/>
          </p:nvSpPr>
          <p:spPr>
            <a:xfrm>
              <a:off x="12398908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dd83">
              <a:extLst>
                <a:ext uri="{FF2B5EF4-FFF2-40B4-BE49-F238E27FC236}">
                  <a16:creationId xmlns:a16="http://schemas.microsoft.com/office/drawing/2014/main" id="{F9768F0E-B5EC-4D56-9622-1D976BCCE5CE}"/>
                </a:ext>
              </a:extLst>
            </p:cNvPr>
            <p:cNvSpPr/>
            <p:nvPr/>
          </p:nvSpPr>
          <p:spPr>
            <a:xfrm>
              <a:off x="1255011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dd84">
              <a:extLst>
                <a:ext uri="{FF2B5EF4-FFF2-40B4-BE49-F238E27FC236}">
                  <a16:creationId xmlns:a16="http://schemas.microsoft.com/office/drawing/2014/main" id="{89DFBD79-E0B1-460E-97A9-0E62E1CDA6DB}"/>
                </a:ext>
              </a:extLst>
            </p:cNvPr>
            <p:cNvSpPr/>
            <p:nvPr/>
          </p:nvSpPr>
          <p:spPr>
            <a:xfrm>
              <a:off x="1270132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dd85">
              <a:extLst>
                <a:ext uri="{FF2B5EF4-FFF2-40B4-BE49-F238E27FC236}">
                  <a16:creationId xmlns:a16="http://schemas.microsoft.com/office/drawing/2014/main" id="{1F7C9D4A-908B-43C8-8D47-DB69422E2A31}"/>
                </a:ext>
              </a:extLst>
            </p:cNvPr>
            <p:cNvSpPr/>
            <p:nvPr/>
          </p:nvSpPr>
          <p:spPr>
            <a:xfrm>
              <a:off x="12852527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1" name="dd86">
              <a:extLst>
                <a:ext uri="{FF2B5EF4-FFF2-40B4-BE49-F238E27FC236}">
                  <a16:creationId xmlns:a16="http://schemas.microsoft.com/office/drawing/2014/main" id="{3E23120E-23BF-4AEC-B1C5-81DBB7D9F83E}"/>
                </a:ext>
              </a:extLst>
            </p:cNvPr>
            <p:cNvSpPr/>
            <p:nvPr/>
          </p:nvSpPr>
          <p:spPr>
            <a:xfrm>
              <a:off x="13003733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2" name="dd87">
              <a:extLst>
                <a:ext uri="{FF2B5EF4-FFF2-40B4-BE49-F238E27FC236}">
                  <a16:creationId xmlns:a16="http://schemas.microsoft.com/office/drawing/2014/main" id="{CEA6D529-9F1C-472C-88AB-058BE6F3807B}"/>
                </a:ext>
              </a:extLst>
            </p:cNvPr>
            <p:cNvSpPr/>
            <p:nvPr/>
          </p:nvSpPr>
          <p:spPr>
            <a:xfrm>
              <a:off x="1315494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3" name="dd88">
              <a:extLst>
                <a:ext uri="{FF2B5EF4-FFF2-40B4-BE49-F238E27FC236}">
                  <a16:creationId xmlns:a16="http://schemas.microsoft.com/office/drawing/2014/main" id="{FAF2FC99-49D2-4122-B7DA-B032C0423926}"/>
                </a:ext>
              </a:extLst>
            </p:cNvPr>
            <p:cNvSpPr/>
            <p:nvPr/>
          </p:nvSpPr>
          <p:spPr>
            <a:xfrm>
              <a:off x="1330614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4" name="dd89">
              <a:extLst>
                <a:ext uri="{FF2B5EF4-FFF2-40B4-BE49-F238E27FC236}">
                  <a16:creationId xmlns:a16="http://schemas.microsoft.com/office/drawing/2014/main" id="{2B030868-B804-41CC-A14A-4DE67987C1B0}"/>
                </a:ext>
              </a:extLst>
            </p:cNvPr>
            <p:cNvSpPr/>
            <p:nvPr/>
          </p:nvSpPr>
          <p:spPr>
            <a:xfrm>
              <a:off x="13457352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5" name="dd90">
              <a:extLst>
                <a:ext uri="{FF2B5EF4-FFF2-40B4-BE49-F238E27FC236}">
                  <a16:creationId xmlns:a16="http://schemas.microsoft.com/office/drawing/2014/main" id="{E9C2B586-D2F2-4F18-9D60-4F33515A8C8D}"/>
                </a:ext>
              </a:extLst>
            </p:cNvPr>
            <p:cNvSpPr/>
            <p:nvPr/>
          </p:nvSpPr>
          <p:spPr>
            <a:xfrm>
              <a:off x="13608558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6" name="dd91">
              <a:extLst>
                <a:ext uri="{FF2B5EF4-FFF2-40B4-BE49-F238E27FC236}">
                  <a16:creationId xmlns:a16="http://schemas.microsoft.com/office/drawing/2014/main" id="{1D6593FA-B2E2-4675-A007-BEA548091689}"/>
                </a:ext>
              </a:extLst>
            </p:cNvPr>
            <p:cNvSpPr/>
            <p:nvPr/>
          </p:nvSpPr>
          <p:spPr>
            <a:xfrm>
              <a:off x="1375976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7" name="dd92">
              <a:extLst>
                <a:ext uri="{FF2B5EF4-FFF2-40B4-BE49-F238E27FC236}">
                  <a16:creationId xmlns:a16="http://schemas.microsoft.com/office/drawing/2014/main" id="{4A7A64F6-1500-43F6-BD45-2E1548C9B649}"/>
                </a:ext>
              </a:extLst>
            </p:cNvPr>
            <p:cNvSpPr/>
            <p:nvPr/>
          </p:nvSpPr>
          <p:spPr>
            <a:xfrm>
              <a:off x="1391097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8" name="dd93">
              <a:extLst>
                <a:ext uri="{FF2B5EF4-FFF2-40B4-BE49-F238E27FC236}">
                  <a16:creationId xmlns:a16="http://schemas.microsoft.com/office/drawing/2014/main" id="{2C9BEBEB-DB05-4E35-8AD1-04E4CA2ECA66}"/>
                </a:ext>
              </a:extLst>
            </p:cNvPr>
            <p:cNvSpPr/>
            <p:nvPr/>
          </p:nvSpPr>
          <p:spPr>
            <a:xfrm>
              <a:off x="14062177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9" name="dd94">
              <a:extLst>
                <a:ext uri="{FF2B5EF4-FFF2-40B4-BE49-F238E27FC236}">
                  <a16:creationId xmlns:a16="http://schemas.microsoft.com/office/drawing/2014/main" id="{11084A25-D755-4157-A38A-C16F6F93B60B}"/>
                </a:ext>
              </a:extLst>
            </p:cNvPr>
            <p:cNvSpPr/>
            <p:nvPr/>
          </p:nvSpPr>
          <p:spPr>
            <a:xfrm>
              <a:off x="14213382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0" name="dd95">
              <a:extLst>
                <a:ext uri="{FF2B5EF4-FFF2-40B4-BE49-F238E27FC236}">
                  <a16:creationId xmlns:a16="http://schemas.microsoft.com/office/drawing/2014/main" id="{76114676-C4EC-40E6-99DE-134CF98CBD94}"/>
                </a:ext>
              </a:extLst>
            </p:cNvPr>
            <p:cNvSpPr/>
            <p:nvPr/>
          </p:nvSpPr>
          <p:spPr>
            <a:xfrm>
              <a:off x="14364588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1" name="dd96">
              <a:extLst>
                <a:ext uri="{FF2B5EF4-FFF2-40B4-BE49-F238E27FC236}">
                  <a16:creationId xmlns:a16="http://schemas.microsoft.com/office/drawing/2014/main" id="{BC280CDE-1DD4-443D-A656-7DF845F86D54}"/>
                </a:ext>
              </a:extLst>
            </p:cNvPr>
            <p:cNvSpPr/>
            <p:nvPr/>
          </p:nvSpPr>
          <p:spPr>
            <a:xfrm>
              <a:off x="1451579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2" name="dd97">
              <a:extLst>
                <a:ext uri="{FF2B5EF4-FFF2-40B4-BE49-F238E27FC236}">
                  <a16:creationId xmlns:a16="http://schemas.microsoft.com/office/drawing/2014/main" id="{6F3A63C4-F0BD-42D5-956D-A5BA9F1D88A3}"/>
                </a:ext>
              </a:extLst>
            </p:cNvPr>
            <p:cNvSpPr/>
            <p:nvPr/>
          </p:nvSpPr>
          <p:spPr>
            <a:xfrm>
              <a:off x="1466700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3" name="dd98">
              <a:extLst>
                <a:ext uri="{FF2B5EF4-FFF2-40B4-BE49-F238E27FC236}">
                  <a16:creationId xmlns:a16="http://schemas.microsoft.com/office/drawing/2014/main" id="{D11F520E-19F6-4D29-A84A-37B7F23F70EA}"/>
                </a:ext>
              </a:extLst>
            </p:cNvPr>
            <p:cNvSpPr/>
            <p:nvPr/>
          </p:nvSpPr>
          <p:spPr>
            <a:xfrm>
              <a:off x="14818207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4" name="dd99">
              <a:extLst>
                <a:ext uri="{FF2B5EF4-FFF2-40B4-BE49-F238E27FC236}">
                  <a16:creationId xmlns:a16="http://schemas.microsoft.com/office/drawing/2014/main" id="{023F0CEF-0A5A-4111-8D0A-D4E62C037198}"/>
                </a:ext>
              </a:extLst>
            </p:cNvPr>
            <p:cNvSpPr/>
            <p:nvPr/>
          </p:nvSpPr>
          <p:spPr>
            <a:xfrm>
              <a:off x="14969413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5" name="dd100">
              <a:extLst>
                <a:ext uri="{FF2B5EF4-FFF2-40B4-BE49-F238E27FC236}">
                  <a16:creationId xmlns:a16="http://schemas.microsoft.com/office/drawing/2014/main" id="{B8CF6B76-5CAA-4312-9585-B7A44BA61F4A}"/>
                </a:ext>
              </a:extLst>
            </p:cNvPr>
            <p:cNvSpPr/>
            <p:nvPr/>
          </p:nvSpPr>
          <p:spPr>
            <a:xfrm>
              <a:off x="1512062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6" name="dd101">
              <a:extLst>
                <a:ext uri="{FF2B5EF4-FFF2-40B4-BE49-F238E27FC236}">
                  <a16:creationId xmlns:a16="http://schemas.microsoft.com/office/drawing/2014/main" id="{1A1DB79D-A1BB-4E88-A2AE-DE7BA72E6C64}"/>
                </a:ext>
              </a:extLst>
            </p:cNvPr>
            <p:cNvSpPr/>
            <p:nvPr/>
          </p:nvSpPr>
          <p:spPr>
            <a:xfrm>
              <a:off x="1527182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7" name="dd102">
              <a:extLst>
                <a:ext uri="{FF2B5EF4-FFF2-40B4-BE49-F238E27FC236}">
                  <a16:creationId xmlns:a16="http://schemas.microsoft.com/office/drawing/2014/main" id="{48FCF065-6FB8-4823-8D4C-07AE61BC5BEA}"/>
                </a:ext>
              </a:extLst>
            </p:cNvPr>
            <p:cNvSpPr/>
            <p:nvPr/>
          </p:nvSpPr>
          <p:spPr>
            <a:xfrm>
              <a:off x="15423032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8" name="dd103">
              <a:extLst>
                <a:ext uri="{FF2B5EF4-FFF2-40B4-BE49-F238E27FC236}">
                  <a16:creationId xmlns:a16="http://schemas.microsoft.com/office/drawing/2014/main" id="{2D78BD1E-6454-45D6-BB7E-16AC0EECA190}"/>
                </a:ext>
              </a:extLst>
            </p:cNvPr>
            <p:cNvSpPr/>
            <p:nvPr/>
          </p:nvSpPr>
          <p:spPr>
            <a:xfrm>
              <a:off x="1557423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9" name="dd104">
              <a:extLst>
                <a:ext uri="{FF2B5EF4-FFF2-40B4-BE49-F238E27FC236}">
                  <a16:creationId xmlns:a16="http://schemas.microsoft.com/office/drawing/2014/main" id="{A0CF2003-C0E4-42E2-9ADC-BD02F1E88463}"/>
                </a:ext>
              </a:extLst>
            </p:cNvPr>
            <p:cNvSpPr/>
            <p:nvPr/>
          </p:nvSpPr>
          <p:spPr>
            <a:xfrm>
              <a:off x="1572544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0" name="dd105">
              <a:extLst>
                <a:ext uri="{FF2B5EF4-FFF2-40B4-BE49-F238E27FC236}">
                  <a16:creationId xmlns:a16="http://schemas.microsoft.com/office/drawing/2014/main" id="{4F4C7783-4331-431C-9CCE-3EEDFA530832}"/>
                </a:ext>
              </a:extLst>
            </p:cNvPr>
            <p:cNvSpPr/>
            <p:nvPr/>
          </p:nvSpPr>
          <p:spPr>
            <a:xfrm>
              <a:off x="1587665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1" name="dd106">
              <a:extLst>
                <a:ext uri="{FF2B5EF4-FFF2-40B4-BE49-F238E27FC236}">
                  <a16:creationId xmlns:a16="http://schemas.microsoft.com/office/drawing/2014/main" id="{29995955-DC8A-4F54-A76C-EA1FA0BFE337}"/>
                </a:ext>
              </a:extLst>
            </p:cNvPr>
            <p:cNvSpPr/>
            <p:nvPr/>
          </p:nvSpPr>
          <p:spPr>
            <a:xfrm>
              <a:off x="16027857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2" name="dd107">
              <a:extLst>
                <a:ext uri="{FF2B5EF4-FFF2-40B4-BE49-F238E27FC236}">
                  <a16:creationId xmlns:a16="http://schemas.microsoft.com/office/drawing/2014/main" id="{78EC1FC8-8130-47C5-91CB-D07199EE83D6}"/>
                </a:ext>
              </a:extLst>
            </p:cNvPr>
            <p:cNvSpPr/>
            <p:nvPr/>
          </p:nvSpPr>
          <p:spPr>
            <a:xfrm>
              <a:off x="1617906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3" name="dd108">
              <a:extLst>
                <a:ext uri="{FF2B5EF4-FFF2-40B4-BE49-F238E27FC236}">
                  <a16:creationId xmlns:a16="http://schemas.microsoft.com/office/drawing/2014/main" id="{8BBAF6B5-E971-47D1-9EDD-FDCCB9507B85}"/>
                </a:ext>
              </a:extLst>
            </p:cNvPr>
            <p:cNvSpPr/>
            <p:nvPr/>
          </p:nvSpPr>
          <p:spPr>
            <a:xfrm>
              <a:off x="1633027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4" name="dd109">
              <a:extLst>
                <a:ext uri="{FF2B5EF4-FFF2-40B4-BE49-F238E27FC236}">
                  <a16:creationId xmlns:a16="http://schemas.microsoft.com/office/drawing/2014/main" id="{406A4F9B-454F-4FC2-8B33-4D3D5F8B7653}"/>
                </a:ext>
              </a:extLst>
            </p:cNvPr>
            <p:cNvSpPr/>
            <p:nvPr/>
          </p:nvSpPr>
          <p:spPr>
            <a:xfrm>
              <a:off x="1648147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5" name="dd110">
              <a:extLst>
                <a:ext uri="{FF2B5EF4-FFF2-40B4-BE49-F238E27FC236}">
                  <a16:creationId xmlns:a16="http://schemas.microsoft.com/office/drawing/2014/main" id="{32F7C684-5C50-4D7F-B781-38A16F4691F1}"/>
                </a:ext>
              </a:extLst>
            </p:cNvPr>
            <p:cNvSpPr/>
            <p:nvPr/>
          </p:nvSpPr>
          <p:spPr>
            <a:xfrm>
              <a:off x="16632682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6" name="dd111">
              <a:extLst>
                <a:ext uri="{FF2B5EF4-FFF2-40B4-BE49-F238E27FC236}">
                  <a16:creationId xmlns:a16="http://schemas.microsoft.com/office/drawing/2014/main" id="{710B4427-F6B9-4505-9C30-70856ED561A6}"/>
                </a:ext>
              </a:extLst>
            </p:cNvPr>
            <p:cNvSpPr/>
            <p:nvPr/>
          </p:nvSpPr>
          <p:spPr>
            <a:xfrm>
              <a:off x="1678388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7" name="dd112">
              <a:extLst>
                <a:ext uri="{FF2B5EF4-FFF2-40B4-BE49-F238E27FC236}">
                  <a16:creationId xmlns:a16="http://schemas.microsoft.com/office/drawing/2014/main" id="{A842785C-E6D0-409D-9D25-AB08EAD1EDFA}"/>
                </a:ext>
              </a:extLst>
            </p:cNvPr>
            <p:cNvSpPr/>
            <p:nvPr/>
          </p:nvSpPr>
          <p:spPr>
            <a:xfrm>
              <a:off x="1693509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8" name="dd113">
              <a:extLst>
                <a:ext uri="{FF2B5EF4-FFF2-40B4-BE49-F238E27FC236}">
                  <a16:creationId xmlns:a16="http://schemas.microsoft.com/office/drawing/2014/main" id="{1F9E8FD7-EBE0-437D-8BEE-75C15D0D97EA}"/>
                </a:ext>
              </a:extLst>
            </p:cNvPr>
            <p:cNvSpPr/>
            <p:nvPr/>
          </p:nvSpPr>
          <p:spPr>
            <a:xfrm>
              <a:off x="17086301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9" name="dd114">
              <a:extLst>
                <a:ext uri="{FF2B5EF4-FFF2-40B4-BE49-F238E27FC236}">
                  <a16:creationId xmlns:a16="http://schemas.microsoft.com/office/drawing/2014/main" id="{D94306CA-37E0-4A0F-858F-C16604701B7F}"/>
                </a:ext>
              </a:extLst>
            </p:cNvPr>
            <p:cNvSpPr/>
            <p:nvPr/>
          </p:nvSpPr>
          <p:spPr>
            <a:xfrm>
              <a:off x="1723750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0" name="dd115">
              <a:extLst>
                <a:ext uri="{FF2B5EF4-FFF2-40B4-BE49-F238E27FC236}">
                  <a16:creationId xmlns:a16="http://schemas.microsoft.com/office/drawing/2014/main" id="{F8F56515-3E6F-44AF-8383-0D5F2260768F}"/>
                </a:ext>
              </a:extLst>
            </p:cNvPr>
            <p:cNvSpPr/>
            <p:nvPr/>
          </p:nvSpPr>
          <p:spPr>
            <a:xfrm>
              <a:off x="17388712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1" name="dd116">
              <a:extLst>
                <a:ext uri="{FF2B5EF4-FFF2-40B4-BE49-F238E27FC236}">
                  <a16:creationId xmlns:a16="http://schemas.microsoft.com/office/drawing/2014/main" id="{7A61582F-EEDC-4E6A-A2D3-936DAE143313}"/>
                </a:ext>
              </a:extLst>
            </p:cNvPr>
            <p:cNvSpPr/>
            <p:nvPr/>
          </p:nvSpPr>
          <p:spPr>
            <a:xfrm>
              <a:off x="1753991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2" name="dd117">
              <a:extLst>
                <a:ext uri="{FF2B5EF4-FFF2-40B4-BE49-F238E27FC236}">
                  <a16:creationId xmlns:a16="http://schemas.microsoft.com/office/drawing/2014/main" id="{C43E7FF0-B5FD-4924-88C9-9CF57CC829CB}"/>
                </a:ext>
              </a:extLst>
            </p:cNvPr>
            <p:cNvSpPr/>
            <p:nvPr/>
          </p:nvSpPr>
          <p:spPr>
            <a:xfrm>
              <a:off x="1769112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3" name="dd118">
              <a:extLst>
                <a:ext uri="{FF2B5EF4-FFF2-40B4-BE49-F238E27FC236}">
                  <a16:creationId xmlns:a16="http://schemas.microsoft.com/office/drawing/2014/main" id="{75ECA70B-FE09-47AE-BF99-AF9BDA1545F2}"/>
                </a:ext>
              </a:extLst>
            </p:cNvPr>
            <p:cNvSpPr/>
            <p:nvPr/>
          </p:nvSpPr>
          <p:spPr>
            <a:xfrm>
              <a:off x="17842331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4" name="dd119">
              <a:extLst>
                <a:ext uri="{FF2B5EF4-FFF2-40B4-BE49-F238E27FC236}">
                  <a16:creationId xmlns:a16="http://schemas.microsoft.com/office/drawing/2014/main" id="{6FFE9713-967A-45E2-BF93-CA4C055463FD}"/>
                </a:ext>
              </a:extLst>
            </p:cNvPr>
            <p:cNvSpPr/>
            <p:nvPr/>
          </p:nvSpPr>
          <p:spPr>
            <a:xfrm>
              <a:off x="17993537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5" name="dd120">
              <a:extLst>
                <a:ext uri="{FF2B5EF4-FFF2-40B4-BE49-F238E27FC236}">
                  <a16:creationId xmlns:a16="http://schemas.microsoft.com/office/drawing/2014/main" id="{C852E37F-000F-4DDA-88F1-3C4FFFA76F49}"/>
                </a:ext>
              </a:extLst>
            </p:cNvPr>
            <p:cNvSpPr/>
            <p:nvPr/>
          </p:nvSpPr>
          <p:spPr>
            <a:xfrm>
              <a:off x="1814474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6" name="dd121">
              <a:extLst>
                <a:ext uri="{FF2B5EF4-FFF2-40B4-BE49-F238E27FC236}">
                  <a16:creationId xmlns:a16="http://schemas.microsoft.com/office/drawing/2014/main" id="{57F0FC0F-7BAA-4B6A-84D4-691AD91482E9}"/>
                </a:ext>
              </a:extLst>
            </p:cNvPr>
            <p:cNvSpPr/>
            <p:nvPr/>
          </p:nvSpPr>
          <p:spPr>
            <a:xfrm>
              <a:off x="1829595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7" name="dd122">
              <a:extLst>
                <a:ext uri="{FF2B5EF4-FFF2-40B4-BE49-F238E27FC236}">
                  <a16:creationId xmlns:a16="http://schemas.microsoft.com/office/drawing/2014/main" id="{D6EC99DB-4DBC-4DD3-A69B-885E61CC0959}"/>
                </a:ext>
              </a:extLst>
            </p:cNvPr>
            <p:cNvSpPr/>
            <p:nvPr/>
          </p:nvSpPr>
          <p:spPr>
            <a:xfrm>
              <a:off x="18447156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8" name="dd123">
              <a:extLst>
                <a:ext uri="{FF2B5EF4-FFF2-40B4-BE49-F238E27FC236}">
                  <a16:creationId xmlns:a16="http://schemas.microsoft.com/office/drawing/2014/main" id="{23AA50E1-66D0-4009-B1D5-333FCDC13493}"/>
                </a:ext>
              </a:extLst>
            </p:cNvPr>
            <p:cNvSpPr/>
            <p:nvPr/>
          </p:nvSpPr>
          <p:spPr>
            <a:xfrm>
              <a:off x="18598362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9" name="dd124">
              <a:extLst>
                <a:ext uri="{FF2B5EF4-FFF2-40B4-BE49-F238E27FC236}">
                  <a16:creationId xmlns:a16="http://schemas.microsoft.com/office/drawing/2014/main" id="{F25CB146-95EC-418A-BFC5-1AA0BCA0403E}"/>
                </a:ext>
              </a:extLst>
            </p:cNvPr>
            <p:cNvSpPr/>
            <p:nvPr/>
          </p:nvSpPr>
          <p:spPr>
            <a:xfrm>
              <a:off x="1874956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0" name="dd125">
              <a:extLst>
                <a:ext uri="{FF2B5EF4-FFF2-40B4-BE49-F238E27FC236}">
                  <a16:creationId xmlns:a16="http://schemas.microsoft.com/office/drawing/2014/main" id="{AAFD367B-8085-406A-83D7-03F190E7AC76}"/>
                </a:ext>
              </a:extLst>
            </p:cNvPr>
            <p:cNvSpPr/>
            <p:nvPr/>
          </p:nvSpPr>
          <p:spPr>
            <a:xfrm>
              <a:off x="1890077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1" name="dd126">
              <a:extLst>
                <a:ext uri="{FF2B5EF4-FFF2-40B4-BE49-F238E27FC236}">
                  <a16:creationId xmlns:a16="http://schemas.microsoft.com/office/drawing/2014/main" id="{99DF5F92-7712-4BE5-A7B4-D54F290B4A52}"/>
                </a:ext>
              </a:extLst>
            </p:cNvPr>
            <p:cNvSpPr/>
            <p:nvPr/>
          </p:nvSpPr>
          <p:spPr>
            <a:xfrm>
              <a:off x="19051981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2" name="dd127">
              <a:extLst>
                <a:ext uri="{FF2B5EF4-FFF2-40B4-BE49-F238E27FC236}">
                  <a16:creationId xmlns:a16="http://schemas.microsoft.com/office/drawing/2014/main" id="{4B09D0D3-7FD5-4DA1-BB7E-6100D1F69955}"/>
                </a:ext>
              </a:extLst>
            </p:cNvPr>
            <p:cNvSpPr/>
            <p:nvPr/>
          </p:nvSpPr>
          <p:spPr>
            <a:xfrm>
              <a:off x="1920318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3" name="dd128">
              <a:extLst>
                <a:ext uri="{FF2B5EF4-FFF2-40B4-BE49-F238E27FC236}">
                  <a16:creationId xmlns:a16="http://schemas.microsoft.com/office/drawing/2014/main" id="{F68CA5F6-C7B7-4367-BBEF-0EE38258B636}"/>
                </a:ext>
              </a:extLst>
            </p:cNvPr>
            <p:cNvSpPr/>
            <p:nvPr/>
          </p:nvSpPr>
          <p:spPr>
            <a:xfrm>
              <a:off x="1935439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4" name="dd129">
              <a:extLst>
                <a:ext uri="{FF2B5EF4-FFF2-40B4-BE49-F238E27FC236}">
                  <a16:creationId xmlns:a16="http://schemas.microsoft.com/office/drawing/2014/main" id="{02CD6895-0EF5-42DB-94E2-9632CCEE5C34}"/>
                </a:ext>
              </a:extLst>
            </p:cNvPr>
            <p:cNvSpPr/>
            <p:nvPr/>
          </p:nvSpPr>
          <p:spPr>
            <a:xfrm>
              <a:off x="1950560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5" name="dd130">
              <a:extLst>
                <a:ext uri="{FF2B5EF4-FFF2-40B4-BE49-F238E27FC236}">
                  <a16:creationId xmlns:a16="http://schemas.microsoft.com/office/drawing/2014/main" id="{91715C99-DB90-4F8E-9C8E-3A048F18B833}"/>
                </a:ext>
              </a:extLst>
            </p:cNvPr>
            <p:cNvSpPr/>
            <p:nvPr/>
          </p:nvSpPr>
          <p:spPr>
            <a:xfrm>
              <a:off x="19656806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6" name="dd131">
              <a:extLst>
                <a:ext uri="{FF2B5EF4-FFF2-40B4-BE49-F238E27FC236}">
                  <a16:creationId xmlns:a16="http://schemas.microsoft.com/office/drawing/2014/main" id="{1E088483-82AB-4DA9-BF0A-C26AC475EFDE}"/>
                </a:ext>
              </a:extLst>
            </p:cNvPr>
            <p:cNvSpPr/>
            <p:nvPr/>
          </p:nvSpPr>
          <p:spPr>
            <a:xfrm>
              <a:off x="1980801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7" name="dd132">
              <a:extLst>
                <a:ext uri="{FF2B5EF4-FFF2-40B4-BE49-F238E27FC236}">
                  <a16:creationId xmlns:a16="http://schemas.microsoft.com/office/drawing/2014/main" id="{49203109-210B-4952-97AD-6670CCF9B2BB}"/>
                </a:ext>
              </a:extLst>
            </p:cNvPr>
            <p:cNvSpPr/>
            <p:nvPr/>
          </p:nvSpPr>
          <p:spPr>
            <a:xfrm>
              <a:off x="1995921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8" name="dd133">
              <a:extLst>
                <a:ext uri="{FF2B5EF4-FFF2-40B4-BE49-F238E27FC236}">
                  <a16:creationId xmlns:a16="http://schemas.microsoft.com/office/drawing/2014/main" id="{F6BBD309-3ECB-4CDE-A4F4-626DC6588182}"/>
                </a:ext>
              </a:extLst>
            </p:cNvPr>
            <p:cNvSpPr/>
            <p:nvPr/>
          </p:nvSpPr>
          <p:spPr>
            <a:xfrm>
              <a:off x="20110425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9" name="dd134">
              <a:extLst>
                <a:ext uri="{FF2B5EF4-FFF2-40B4-BE49-F238E27FC236}">
                  <a16:creationId xmlns:a16="http://schemas.microsoft.com/office/drawing/2014/main" id="{07901272-E08B-43B4-A3AF-1BB2B2874121}"/>
                </a:ext>
              </a:extLst>
            </p:cNvPr>
            <p:cNvSpPr/>
            <p:nvPr/>
          </p:nvSpPr>
          <p:spPr>
            <a:xfrm>
              <a:off x="20261631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0" name="dd135">
              <a:extLst>
                <a:ext uri="{FF2B5EF4-FFF2-40B4-BE49-F238E27FC236}">
                  <a16:creationId xmlns:a16="http://schemas.microsoft.com/office/drawing/2014/main" id="{CE933544-7333-4FC9-9B79-D8176661E166}"/>
                </a:ext>
              </a:extLst>
            </p:cNvPr>
            <p:cNvSpPr/>
            <p:nvPr/>
          </p:nvSpPr>
          <p:spPr>
            <a:xfrm>
              <a:off x="2041283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1" name="dd136">
              <a:extLst>
                <a:ext uri="{FF2B5EF4-FFF2-40B4-BE49-F238E27FC236}">
                  <a16:creationId xmlns:a16="http://schemas.microsoft.com/office/drawing/2014/main" id="{B0CB150D-DE34-48B0-BE56-75F6427B70A8}"/>
                </a:ext>
              </a:extLst>
            </p:cNvPr>
            <p:cNvSpPr/>
            <p:nvPr/>
          </p:nvSpPr>
          <p:spPr>
            <a:xfrm>
              <a:off x="20564042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2" name="dd137">
              <a:extLst>
                <a:ext uri="{FF2B5EF4-FFF2-40B4-BE49-F238E27FC236}">
                  <a16:creationId xmlns:a16="http://schemas.microsoft.com/office/drawing/2014/main" id="{72FCEF75-1D99-4ECD-B62D-8CD8B644E8E9}"/>
                </a:ext>
              </a:extLst>
            </p:cNvPr>
            <p:cNvSpPr/>
            <p:nvPr/>
          </p:nvSpPr>
          <p:spPr>
            <a:xfrm>
              <a:off x="2071524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3" name="dd138">
              <a:extLst>
                <a:ext uri="{FF2B5EF4-FFF2-40B4-BE49-F238E27FC236}">
                  <a16:creationId xmlns:a16="http://schemas.microsoft.com/office/drawing/2014/main" id="{B8F0132E-101A-49C8-9781-35469E24FE8C}"/>
                </a:ext>
              </a:extLst>
            </p:cNvPr>
            <p:cNvSpPr/>
            <p:nvPr/>
          </p:nvSpPr>
          <p:spPr>
            <a:xfrm>
              <a:off x="20866455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4" name="dd139">
              <a:extLst>
                <a:ext uri="{FF2B5EF4-FFF2-40B4-BE49-F238E27FC236}">
                  <a16:creationId xmlns:a16="http://schemas.microsoft.com/office/drawing/2014/main" id="{F932A793-F60A-43D0-B011-E05BB77D01CB}"/>
                </a:ext>
              </a:extLst>
            </p:cNvPr>
            <p:cNvSpPr/>
            <p:nvPr/>
          </p:nvSpPr>
          <p:spPr>
            <a:xfrm>
              <a:off x="21017661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5" name="dd140">
              <a:extLst>
                <a:ext uri="{FF2B5EF4-FFF2-40B4-BE49-F238E27FC236}">
                  <a16:creationId xmlns:a16="http://schemas.microsoft.com/office/drawing/2014/main" id="{9683DC76-9D99-453E-8B11-2A49E29F6595}"/>
                </a:ext>
              </a:extLst>
            </p:cNvPr>
            <p:cNvSpPr/>
            <p:nvPr/>
          </p:nvSpPr>
          <p:spPr>
            <a:xfrm>
              <a:off x="2116886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6" name="dd141">
              <a:extLst>
                <a:ext uri="{FF2B5EF4-FFF2-40B4-BE49-F238E27FC236}">
                  <a16:creationId xmlns:a16="http://schemas.microsoft.com/office/drawing/2014/main" id="{424E34F7-8817-4C6F-A887-98F942B5446B}"/>
                </a:ext>
              </a:extLst>
            </p:cNvPr>
            <p:cNvSpPr/>
            <p:nvPr/>
          </p:nvSpPr>
          <p:spPr>
            <a:xfrm>
              <a:off x="2132007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7" name="dd142">
              <a:extLst>
                <a:ext uri="{FF2B5EF4-FFF2-40B4-BE49-F238E27FC236}">
                  <a16:creationId xmlns:a16="http://schemas.microsoft.com/office/drawing/2014/main" id="{1296E516-7B2F-4B07-8267-58E3A8683D01}"/>
                </a:ext>
              </a:extLst>
            </p:cNvPr>
            <p:cNvSpPr/>
            <p:nvPr/>
          </p:nvSpPr>
          <p:spPr>
            <a:xfrm>
              <a:off x="21471280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8" name="dd143">
              <a:extLst>
                <a:ext uri="{FF2B5EF4-FFF2-40B4-BE49-F238E27FC236}">
                  <a16:creationId xmlns:a16="http://schemas.microsoft.com/office/drawing/2014/main" id="{ECE263FE-4D88-41EE-B330-03B3DAE35130}"/>
                </a:ext>
              </a:extLst>
            </p:cNvPr>
            <p:cNvSpPr/>
            <p:nvPr/>
          </p:nvSpPr>
          <p:spPr>
            <a:xfrm>
              <a:off x="21622486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9" name="dd144">
              <a:extLst>
                <a:ext uri="{FF2B5EF4-FFF2-40B4-BE49-F238E27FC236}">
                  <a16:creationId xmlns:a16="http://schemas.microsoft.com/office/drawing/2014/main" id="{4E143E69-2398-492C-8143-14C3CF2FAC13}"/>
                </a:ext>
              </a:extLst>
            </p:cNvPr>
            <p:cNvSpPr/>
            <p:nvPr/>
          </p:nvSpPr>
          <p:spPr>
            <a:xfrm>
              <a:off x="2177369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0" name="dd145">
              <a:extLst>
                <a:ext uri="{FF2B5EF4-FFF2-40B4-BE49-F238E27FC236}">
                  <a16:creationId xmlns:a16="http://schemas.microsoft.com/office/drawing/2014/main" id="{B023F85B-D442-4D39-BD13-D3AB62D8BC03}"/>
                </a:ext>
              </a:extLst>
            </p:cNvPr>
            <p:cNvSpPr/>
            <p:nvPr/>
          </p:nvSpPr>
          <p:spPr>
            <a:xfrm>
              <a:off x="2192489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1" name="dd146">
              <a:extLst>
                <a:ext uri="{FF2B5EF4-FFF2-40B4-BE49-F238E27FC236}">
                  <a16:creationId xmlns:a16="http://schemas.microsoft.com/office/drawing/2014/main" id="{797A0149-7CC3-49B1-A749-CA9C54278E17}"/>
                </a:ext>
              </a:extLst>
            </p:cNvPr>
            <p:cNvSpPr/>
            <p:nvPr/>
          </p:nvSpPr>
          <p:spPr>
            <a:xfrm>
              <a:off x="22076105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2" name="dd147">
              <a:extLst>
                <a:ext uri="{FF2B5EF4-FFF2-40B4-BE49-F238E27FC236}">
                  <a16:creationId xmlns:a16="http://schemas.microsoft.com/office/drawing/2014/main" id="{C41E2010-E79F-4079-9989-6BC58096EF1F}"/>
                </a:ext>
              </a:extLst>
            </p:cNvPr>
            <p:cNvSpPr/>
            <p:nvPr/>
          </p:nvSpPr>
          <p:spPr>
            <a:xfrm>
              <a:off x="22227311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3" name="dd148">
              <a:extLst>
                <a:ext uri="{FF2B5EF4-FFF2-40B4-BE49-F238E27FC236}">
                  <a16:creationId xmlns:a16="http://schemas.microsoft.com/office/drawing/2014/main" id="{23E71A76-2A06-4C8B-B900-4700A00BAA1E}"/>
                </a:ext>
              </a:extLst>
            </p:cNvPr>
            <p:cNvSpPr/>
            <p:nvPr/>
          </p:nvSpPr>
          <p:spPr>
            <a:xfrm>
              <a:off x="2237851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4" name="dd149">
              <a:extLst>
                <a:ext uri="{FF2B5EF4-FFF2-40B4-BE49-F238E27FC236}">
                  <a16:creationId xmlns:a16="http://schemas.microsoft.com/office/drawing/2014/main" id="{A24CFBF4-A29D-49E0-A26F-48BD57B56CB1}"/>
                </a:ext>
              </a:extLst>
            </p:cNvPr>
            <p:cNvSpPr/>
            <p:nvPr/>
          </p:nvSpPr>
          <p:spPr>
            <a:xfrm>
              <a:off x="22529724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5" name="dd150">
              <a:extLst>
                <a:ext uri="{FF2B5EF4-FFF2-40B4-BE49-F238E27FC236}">
                  <a16:creationId xmlns:a16="http://schemas.microsoft.com/office/drawing/2014/main" id="{DD97E31F-863F-43B1-A9BE-B377A409B53C}"/>
                </a:ext>
              </a:extLst>
            </p:cNvPr>
            <p:cNvSpPr/>
            <p:nvPr/>
          </p:nvSpPr>
          <p:spPr>
            <a:xfrm>
              <a:off x="22680930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6" name="dd151">
              <a:extLst>
                <a:ext uri="{FF2B5EF4-FFF2-40B4-BE49-F238E27FC236}">
                  <a16:creationId xmlns:a16="http://schemas.microsoft.com/office/drawing/2014/main" id="{5B546FCE-6FFB-4353-8D44-D17834B7A7A1}"/>
                </a:ext>
              </a:extLst>
            </p:cNvPr>
            <p:cNvSpPr/>
            <p:nvPr/>
          </p:nvSpPr>
          <p:spPr>
            <a:xfrm>
              <a:off x="22832137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7" name="dd152">
              <a:extLst>
                <a:ext uri="{FF2B5EF4-FFF2-40B4-BE49-F238E27FC236}">
                  <a16:creationId xmlns:a16="http://schemas.microsoft.com/office/drawing/2014/main" id="{5D28F883-9424-4295-8194-505B85ECB373}"/>
                </a:ext>
              </a:extLst>
            </p:cNvPr>
            <p:cNvSpPr/>
            <p:nvPr/>
          </p:nvSpPr>
          <p:spPr>
            <a:xfrm>
              <a:off x="2298334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8" name="dd153">
              <a:extLst>
                <a:ext uri="{FF2B5EF4-FFF2-40B4-BE49-F238E27FC236}">
                  <a16:creationId xmlns:a16="http://schemas.microsoft.com/office/drawing/2014/main" id="{FF016165-9664-4C24-BFB2-C0875E9ACC34}"/>
                </a:ext>
              </a:extLst>
            </p:cNvPr>
            <p:cNvSpPr/>
            <p:nvPr/>
          </p:nvSpPr>
          <p:spPr>
            <a:xfrm>
              <a:off x="2313454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9" name="dd154">
              <a:extLst>
                <a:ext uri="{FF2B5EF4-FFF2-40B4-BE49-F238E27FC236}">
                  <a16:creationId xmlns:a16="http://schemas.microsoft.com/office/drawing/2014/main" id="{423BF8CF-A4DD-4F2F-87C2-5F9B278CAF11}"/>
                </a:ext>
              </a:extLst>
            </p:cNvPr>
            <p:cNvSpPr/>
            <p:nvPr/>
          </p:nvSpPr>
          <p:spPr>
            <a:xfrm>
              <a:off x="23285755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0" name="dd155">
              <a:extLst>
                <a:ext uri="{FF2B5EF4-FFF2-40B4-BE49-F238E27FC236}">
                  <a16:creationId xmlns:a16="http://schemas.microsoft.com/office/drawing/2014/main" id="{3C8F09C9-0347-477D-83AF-1C30B761AA25}"/>
                </a:ext>
              </a:extLst>
            </p:cNvPr>
            <p:cNvSpPr/>
            <p:nvPr/>
          </p:nvSpPr>
          <p:spPr>
            <a:xfrm>
              <a:off x="23436962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1" name="dd156">
              <a:extLst>
                <a:ext uri="{FF2B5EF4-FFF2-40B4-BE49-F238E27FC236}">
                  <a16:creationId xmlns:a16="http://schemas.microsoft.com/office/drawing/2014/main" id="{AD28F976-EA00-4335-B2DF-4D5872AF6233}"/>
                </a:ext>
              </a:extLst>
            </p:cNvPr>
            <p:cNvSpPr/>
            <p:nvPr/>
          </p:nvSpPr>
          <p:spPr>
            <a:xfrm>
              <a:off x="2358816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2" name="dd157">
              <a:extLst>
                <a:ext uri="{FF2B5EF4-FFF2-40B4-BE49-F238E27FC236}">
                  <a16:creationId xmlns:a16="http://schemas.microsoft.com/office/drawing/2014/main" id="{0C77CE61-8C54-4F03-BD54-002127BAB822}"/>
                </a:ext>
              </a:extLst>
            </p:cNvPr>
            <p:cNvSpPr/>
            <p:nvPr/>
          </p:nvSpPr>
          <p:spPr>
            <a:xfrm>
              <a:off x="23739373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3" name="dd158">
              <a:extLst>
                <a:ext uri="{FF2B5EF4-FFF2-40B4-BE49-F238E27FC236}">
                  <a16:creationId xmlns:a16="http://schemas.microsoft.com/office/drawing/2014/main" id="{5D720AC6-0F74-492C-AA8C-D6C840C62351}"/>
                </a:ext>
              </a:extLst>
            </p:cNvPr>
            <p:cNvSpPr/>
            <p:nvPr/>
          </p:nvSpPr>
          <p:spPr>
            <a:xfrm>
              <a:off x="23890579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4" name="dd159">
              <a:extLst>
                <a:ext uri="{FF2B5EF4-FFF2-40B4-BE49-F238E27FC236}">
                  <a16:creationId xmlns:a16="http://schemas.microsoft.com/office/drawing/2014/main" id="{EE2F6D20-A91C-448B-987A-6FC1AA8534C9}"/>
                </a:ext>
              </a:extLst>
            </p:cNvPr>
            <p:cNvSpPr/>
            <p:nvPr/>
          </p:nvSpPr>
          <p:spPr>
            <a:xfrm>
              <a:off x="24041785" y="3392805"/>
              <a:ext cx="43181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5" name="dd160">
              <a:extLst>
                <a:ext uri="{FF2B5EF4-FFF2-40B4-BE49-F238E27FC236}">
                  <a16:creationId xmlns:a16="http://schemas.microsoft.com/office/drawing/2014/main" id="{1EB0D4BB-40A8-44E7-A638-9653047FDCE4}"/>
                </a:ext>
              </a:extLst>
            </p:cNvPr>
            <p:cNvSpPr/>
            <p:nvPr/>
          </p:nvSpPr>
          <p:spPr>
            <a:xfrm>
              <a:off x="24192992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6" name="dd161">
              <a:extLst>
                <a:ext uri="{FF2B5EF4-FFF2-40B4-BE49-F238E27FC236}">
                  <a16:creationId xmlns:a16="http://schemas.microsoft.com/office/drawing/2014/main" id="{050C0D8C-E18E-4750-B0B9-A7293562DA23}"/>
                </a:ext>
              </a:extLst>
            </p:cNvPr>
            <p:cNvSpPr/>
            <p:nvPr/>
          </p:nvSpPr>
          <p:spPr>
            <a:xfrm>
              <a:off x="24344198" y="3392805"/>
              <a:ext cx="43180" cy="21590"/>
            </a:xfrm>
            <a:prstGeom prst="rect">
              <a:avLst/>
            </a:prstGeom>
            <a:solidFill>
              <a:srgbClr val="B10F3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98" name="Card1">
            <a:extLst>
              <a:ext uri="{FF2B5EF4-FFF2-40B4-BE49-F238E27FC236}">
                <a16:creationId xmlns:a16="http://schemas.microsoft.com/office/drawing/2014/main" id="{E356D7D3-CEAD-4FF2-827F-7C27C5030F23}"/>
              </a:ext>
            </a:extLst>
          </p:cNvPr>
          <p:cNvSpPr/>
          <p:nvPr/>
        </p:nvSpPr>
        <p:spPr>
          <a:xfrm>
            <a:off x="981710" y="3886200"/>
            <a:ext cx="7067127" cy="40132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9" name="Num1">
            <a:extLst>
              <a:ext uri="{FF2B5EF4-FFF2-40B4-BE49-F238E27FC236}">
                <a16:creationId xmlns:a16="http://schemas.microsoft.com/office/drawing/2014/main" id="{351E7FCF-F7C1-4E2B-A64E-DF4BA50C347A}"/>
              </a:ext>
            </a:extLst>
          </p:cNvPr>
          <p:cNvSpPr/>
          <p:nvPr/>
        </p:nvSpPr>
        <p:spPr>
          <a:xfrm>
            <a:off x="1388110" y="4292600"/>
            <a:ext cx="711200" cy="7112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 sz="2600">
                <a:solidFill>
                  <a:srgbClr val="FFFFFF"/>
                </a:solidFill>
                <a:latin typeface="Montserrat ExtraBold" panose="00000900000000000000" pitchFamily="2" charset="-52"/>
              </a:rPr>
              <a:t>1</a:t>
            </a:r>
          </a:p>
        </p:txBody>
      </p:sp>
      <p:sp>
        <p:nvSpPr>
          <p:cNvPr id="200" name="CardTitle1">
            <a:extLst>
              <a:ext uri="{FF2B5EF4-FFF2-40B4-BE49-F238E27FC236}">
                <a16:creationId xmlns:a16="http://schemas.microsoft.com/office/drawing/2014/main" id="{10A8AD2B-49C0-4738-890F-5955BBCD00CB}"/>
              </a:ext>
            </a:extLst>
          </p:cNvPr>
          <p:cNvSpPr txBox="1"/>
          <p:nvPr/>
        </p:nvSpPr>
        <p:spPr>
          <a:xfrm>
            <a:off x="1388110" y="5308600"/>
            <a:ext cx="1919288" cy="4521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800">
                <a:solidFill>
                  <a:srgbClr val="000000"/>
                </a:solidFill>
                <a:latin typeface="Montserrat SemiBold" panose="00000700000000000000" pitchFamily="2" charset="-52"/>
              </a:rPr>
              <a:t>Отгрузка</a:t>
            </a:r>
          </a:p>
        </p:txBody>
      </p:sp>
      <p:sp>
        <p:nvSpPr>
          <p:cNvPr id="201" name="CardText1">
            <a:extLst>
              <a:ext uri="{FF2B5EF4-FFF2-40B4-BE49-F238E27FC236}">
                <a16:creationId xmlns:a16="http://schemas.microsoft.com/office/drawing/2014/main" id="{0711132F-B8A4-4B51-A8EA-79F92CF74DC0}"/>
              </a:ext>
            </a:extLst>
          </p:cNvPr>
          <p:cNvSpPr txBox="1"/>
          <p:nvPr/>
        </p:nvSpPr>
        <p:spPr>
          <a:xfrm>
            <a:off x="1388110" y="5994400"/>
            <a:ext cx="6254327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>
                <a:solidFill>
                  <a:srgbClr val="333440"/>
                </a:solidFill>
                <a:latin typeface="Montserrat" panose="00000500000000000000" pitchFamily="2" charset="-52"/>
              </a:rPr>
              <a:t>Наборы поставляются в разобранном виде</a:t>
            </a:r>
          </a:p>
        </p:txBody>
      </p:sp>
      <p:sp>
        <p:nvSpPr>
          <p:cNvPr id="202" name="Card2">
            <a:extLst>
              <a:ext uri="{FF2B5EF4-FFF2-40B4-BE49-F238E27FC236}">
                <a16:creationId xmlns:a16="http://schemas.microsoft.com/office/drawing/2014/main" id="{5587F3F8-BEFE-4919-94A9-EBDAFAF73987}"/>
              </a:ext>
            </a:extLst>
          </p:cNvPr>
          <p:cNvSpPr/>
          <p:nvPr/>
        </p:nvSpPr>
        <p:spPr>
          <a:xfrm>
            <a:off x="8658437" y="3886200"/>
            <a:ext cx="7067127" cy="40132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3" name="Num2">
            <a:extLst>
              <a:ext uri="{FF2B5EF4-FFF2-40B4-BE49-F238E27FC236}">
                <a16:creationId xmlns:a16="http://schemas.microsoft.com/office/drawing/2014/main" id="{75DC4EE2-19A8-457B-9DFF-FB9AAF1B6D84}"/>
              </a:ext>
            </a:extLst>
          </p:cNvPr>
          <p:cNvSpPr/>
          <p:nvPr/>
        </p:nvSpPr>
        <p:spPr>
          <a:xfrm>
            <a:off x="9064837" y="4292600"/>
            <a:ext cx="711200" cy="7112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 sz="2600">
                <a:solidFill>
                  <a:srgbClr val="FFFFFF"/>
                </a:solidFill>
                <a:latin typeface="Montserrat ExtraBold" panose="00000900000000000000" pitchFamily="2" charset="-52"/>
              </a:rPr>
              <a:t>2</a:t>
            </a:r>
          </a:p>
        </p:txBody>
      </p:sp>
      <p:sp>
        <p:nvSpPr>
          <p:cNvPr id="204" name="CardTitle2">
            <a:extLst>
              <a:ext uri="{FF2B5EF4-FFF2-40B4-BE49-F238E27FC236}">
                <a16:creationId xmlns:a16="http://schemas.microsoft.com/office/drawing/2014/main" id="{40D21334-C3BE-401D-9A1B-CC28F44DD5F4}"/>
              </a:ext>
            </a:extLst>
          </p:cNvPr>
          <p:cNvSpPr txBox="1"/>
          <p:nvPr/>
        </p:nvSpPr>
        <p:spPr>
          <a:xfrm>
            <a:off x="9064837" y="5308600"/>
            <a:ext cx="1576388" cy="4521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800">
                <a:solidFill>
                  <a:srgbClr val="000000"/>
                </a:solidFill>
                <a:latin typeface="Montserrat SemiBold" panose="00000700000000000000" pitchFamily="2" charset="-52"/>
              </a:rPr>
              <a:t>Сборка</a:t>
            </a:r>
          </a:p>
        </p:txBody>
      </p:sp>
      <p:sp>
        <p:nvSpPr>
          <p:cNvPr id="205" name="CardText2">
            <a:extLst>
              <a:ext uri="{FF2B5EF4-FFF2-40B4-BE49-F238E27FC236}">
                <a16:creationId xmlns:a16="http://schemas.microsoft.com/office/drawing/2014/main" id="{99EAE8D0-7576-4F6A-8AC4-A5596C94DD88}"/>
              </a:ext>
            </a:extLst>
          </p:cNvPr>
          <p:cNvSpPr txBox="1"/>
          <p:nvPr/>
        </p:nvSpPr>
        <p:spPr>
          <a:xfrm>
            <a:off x="9064837" y="5994400"/>
            <a:ext cx="6254327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>
                <a:solidFill>
                  <a:srgbClr val="333440"/>
                </a:solidFill>
                <a:latin typeface="Montserrat" panose="00000500000000000000" pitchFamily="2" charset="-52"/>
              </a:rPr>
              <a:t>Если нужна готовая сборка, точный срок отгрузки уточняйте у менеджера</a:t>
            </a:r>
          </a:p>
        </p:txBody>
      </p:sp>
      <p:sp>
        <p:nvSpPr>
          <p:cNvPr id="206" name="Card3">
            <a:extLst>
              <a:ext uri="{FF2B5EF4-FFF2-40B4-BE49-F238E27FC236}">
                <a16:creationId xmlns:a16="http://schemas.microsoft.com/office/drawing/2014/main" id="{C651C5A4-BE6D-4460-B4EA-6ACFBA9E96F2}"/>
              </a:ext>
            </a:extLst>
          </p:cNvPr>
          <p:cNvSpPr/>
          <p:nvPr/>
        </p:nvSpPr>
        <p:spPr>
          <a:xfrm>
            <a:off x="16335163" y="3886200"/>
            <a:ext cx="7067126" cy="40132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7" name="Num3">
            <a:extLst>
              <a:ext uri="{FF2B5EF4-FFF2-40B4-BE49-F238E27FC236}">
                <a16:creationId xmlns:a16="http://schemas.microsoft.com/office/drawing/2014/main" id="{CF213089-89CA-4329-BDF9-50205EAAD66C}"/>
              </a:ext>
            </a:extLst>
          </p:cNvPr>
          <p:cNvSpPr/>
          <p:nvPr/>
        </p:nvSpPr>
        <p:spPr>
          <a:xfrm>
            <a:off x="16741563" y="4292600"/>
            <a:ext cx="711200" cy="7112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 sz="2600">
                <a:solidFill>
                  <a:srgbClr val="FFFFFF"/>
                </a:solidFill>
                <a:latin typeface="Montserrat ExtraBold" panose="00000900000000000000" pitchFamily="2" charset="-52"/>
              </a:rPr>
              <a:t>3</a:t>
            </a:r>
          </a:p>
        </p:txBody>
      </p:sp>
      <p:sp>
        <p:nvSpPr>
          <p:cNvPr id="208" name="CardTitle3">
            <a:extLst>
              <a:ext uri="{FF2B5EF4-FFF2-40B4-BE49-F238E27FC236}">
                <a16:creationId xmlns:a16="http://schemas.microsoft.com/office/drawing/2014/main" id="{DEBA1135-DC27-4A53-B012-F667CDA3179B}"/>
              </a:ext>
            </a:extLst>
          </p:cNvPr>
          <p:cNvSpPr txBox="1"/>
          <p:nvPr/>
        </p:nvSpPr>
        <p:spPr>
          <a:xfrm>
            <a:off x="16741563" y="5308600"/>
            <a:ext cx="2262188" cy="4521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800">
                <a:solidFill>
                  <a:srgbClr val="000000"/>
                </a:solidFill>
                <a:latin typeface="Montserrat SemiBold" panose="00000700000000000000" pitchFamily="2" charset="-52"/>
              </a:rPr>
              <a:t>Адаптация</a:t>
            </a:r>
          </a:p>
        </p:txBody>
      </p:sp>
      <p:sp>
        <p:nvSpPr>
          <p:cNvPr id="209" name="CardText3">
            <a:extLst>
              <a:ext uri="{FF2B5EF4-FFF2-40B4-BE49-F238E27FC236}">
                <a16:creationId xmlns:a16="http://schemas.microsoft.com/office/drawing/2014/main" id="{DEA0E608-44B5-4A31-AD21-32282613E622}"/>
              </a:ext>
            </a:extLst>
          </p:cNvPr>
          <p:cNvSpPr txBox="1"/>
          <p:nvPr/>
        </p:nvSpPr>
        <p:spPr>
          <a:xfrm>
            <a:off x="16741563" y="5994400"/>
            <a:ext cx="6254327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>
                <a:solidFill>
                  <a:srgbClr val="333440"/>
                </a:solidFill>
                <a:latin typeface="Montserrat" panose="00000500000000000000" pitchFamily="2" charset="-52"/>
              </a:rPr>
              <a:t>Заменим, уберём или добавим любой компонент — обратитесь к вашему менеджеру</a:t>
            </a:r>
          </a:p>
        </p:txBody>
      </p:sp>
      <p:sp>
        <p:nvSpPr>
          <p:cNvPr id="210" name="Card4">
            <a:extLst>
              <a:ext uri="{FF2B5EF4-FFF2-40B4-BE49-F238E27FC236}">
                <a16:creationId xmlns:a16="http://schemas.microsoft.com/office/drawing/2014/main" id="{3D7CC780-2C13-4310-86E2-C218540F8711}"/>
              </a:ext>
            </a:extLst>
          </p:cNvPr>
          <p:cNvSpPr/>
          <p:nvPr/>
        </p:nvSpPr>
        <p:spPr>
          <a:xfrm>
            <a:off x="981710" y="8305800"/>
            <a:ext cx="7067127" cy="40132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1" name="Num4">
            <a:extLst>
              <a:ext uri="{FF2B5EF4-FFF2-40B4-BE49-F238E27FC236}">
                <a16:creationId xmlns:a16="http://schemas.microsoft.com/office/drawing/2014/main" id="{0B4A01F1-8F40-460F-BC2D-5CA6D4604B02}"/>
              </a:ext>
            </a:extLst>
          </p:cNvPr>
          <p:cNvSpPr/>
          <p:nvPr/>
        </p:nvSpPr>
        <p:spPr>
          <a:xfrm>
            <a:off x="1388110" y="8712200"/>
            <a:ext cx="711200" cy="7112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 sz="2600">
                <a:solidFill>
                  <a:srgbClr val="FFFFFF"/>
                </a:solidFill>
                <a:latin typeface="Montserrat ExtraBold" panose="00000900000000000000" pitchFamily="2" charset="-52"/>
              </a:rPr>
              <a:t>4</a:t>
            </a:r>
          </a:p>
        </p:txBody>
      </p:sp>
      <p:sp>
        <p:nvSpPr>
          <p:cNvPr id="212" name="CardTitle4">
            <a:extLst>
              <a:ext uri="{FF2B5EF4-FFF2-40B4-BE49-F238E27FC236}">
                <a16:creationId xmlns:a16="http://schemas.microsoft.com/office/drawing/2014/main" id="{3D565F01-A310-4285-82A5-9CF2875067F2}"/>
              </a:ext>
            </a:extLst>
          </p:cNvPr>
          <p:cNvSpPr txBox="1"/>
          <p:nvPr/>
        </p:nvSpPr>
        <p:spPr>
          <a:xfrm>
            <a:off x="1388111" y="9728200"/>
            <a:ext cx="1878013" cy="4521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800">
                <a:solidFill>
                  <a:srgbClr val="000000"/>
                </a:solidFill>
                <a:latin typeface="Montserrat SemiBold" panose="00000700000000000000" pitchFamily="2" charset="-52"/>
              </a:rPr>
              <a:t>Новинки</a:t>
            </a:r>
          </a:p>
        </p:txBody>
      </p:sp>
      <p:sp>
        <p:nvSpPr>
          <p:cNvPr id="213" name="CardText4">
            <a:extLst>
              <a:ext uri="{FF2B5EF4-FFF2-40B4-BE49-F238E27FC236}">
                <a16:creationId xmlns:a16="http://schemas.microsoft.com/office/drawing/2014/main" id="{13B499ED-9CD3-4EFA-8F74-8808DDA2C2A7}"/>
              </a:ext>
            </a:extLst>
          </p:cNvPr>
          <p:cNvSpPr txBox="1"/>
          <p:nvPr/>
        </p:nvSpPr>
        <p:spPr>
          <a:xfrm>
            <a:off x="1388110" y="10414000"/>
            <a:ext cx="6254327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>
                <a:solidFill>
                  <a:srgbClr val="333440"/>
                </a:solidFill>
                <a:latin typeface="Montserrat" panose="00000500000000000000" pitchFamily="2" charset="-52"/>
              </a:rPr>
              <a:t>Коллекция постоянно обновляется. Следите за новинками</a:t>
            </a:r>
          </a:p>
        </p:txBody>
      </p:sp>
      <p:sp>
        <p:nvSpPr>
          <p:cNvPr id="214" name="Card5">
            <a:extLst>
              <a:ext uri="{FF2B5EF4-FFF2-40B4-BE49-F238E27FC236}">
                <a16:creationId xmlns:a16="http://schemas.microsoft.com/office/drawing/2014/main" id="{3FB0E906-F2E6-46D6-BC5F-52AD8DD6A39A}"/>
              </a:ext>
            </a:extLst>
          </p:cNvPr>
          <p:cNvSpPr/>
          <p:nvPr/>
        </p:nvSpPr>
        <p:spPr>
          <a:xfrm>
            <a:off x="8658437" y="8305800"/>
            <a:ext cx="7067127" cy="40132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5" name="Num5">
            <a:extLst>
              <a:ext uri="{FF2B5EF4-FFF2-40B4-BE49-F238E27FC236}">
                <a16:creationId xmlns:a16="http://schemas.microsoft.com/office/drawing/2014/main" id="{685FC0E3-FDA4-44F7-95F2-7334D064F761}"/>
              </a:ext>
            </a:extLst>
          </p:cNvPr>
          <p:cNvSpPr/>
          <p:nvPr/>
        </p:nvSpPr>
        <p:spPr>
          <a:xfrm>
            <a:off x="9064837" y="8712200"/>
            <a:ext cx="711200" cy="7112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 sz="2600">
                <a:solidFill>
                  <a:srgbClr val="FFFFFF"/>
                </a:solidFill>
                <a:latin typeface="Montserrat ExtraBold" panose="00000900000000000000" pitchFamily="2" charset="-52"/>
              </a:rPr>
              <a:t>5</a:t>
            </a:r>
          </a:p>
        </p:txBody>
      </p:sp>
      <p:sp>
        <p:nvSpPr>
          <p:cNvPr id="216" name="CardTitle5">
            <a:extLst>
              <a:ext uri="{FF2B5EF4-FFF2-40B4-BE49-F238E27FC236}">
                <a16:creationId xmlns:a16="http://schemas.microsoft.com/office/drawing/2014/main" id="{C66BA827-FE56-483A-82C2-B7DFB705CB74}"/>
              </a:ext>
            </a:extLst>
          </p:cNvPr>
          <p:cNvSpPr txBox="1"/>
          <p:nvPr/>
        </p:nvSpPr>
        <p:spPr>
          <a:xfrm>
            <a:off x="9064838" y="9728200"/>
            <a:ext cx="1101725" cy="4521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800">
                <a:solidFill>
                  <a:srgbClr val="000000"/>
                </a:solidFill>
                <a:latin typeface="Montserrat SemiBold" panose="00000700000000000000" pitchFamily="2" charset="-52"/>
              </a:rPr>
              <a:t>Цвет</a:t>
            </a:r>
          </a:p>
        </p:txBody>
      </p:sp>
      <p:sp>
        <p:nvSpPr>
          <p:cNvPr id="217" name="CardText5">
            <a:extLst>
              <a:ext uri="{FF2B5EF4-FFF2-40B4-BE49-F238E27FC236}">
                <a16:creationId xmlns:a16="http://schemas.microsoft.com/office/drawing/2014/main" id="{7E34E0DF-9E47-4355-BDB3-4C07007D045E}"/>
              </a:ext>
            </a:extLst>
          </p:cNvPr>
          <p:cNvSpPr txBox="1"/>
          <p:nvPr/>
        </p:nvSpPr>
        <p:spPr>
          <a:xfrm>
            <a:off x="9064837" y="10414000"/>
            <a:ext cx="6254327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>
                <a:solidFill>
                  <a:srgbClr val="333440"/>
                </a:solidFill>
                <a:latin typeface="Montserrat" panose="00000500000000000000" pitchFamily="2" charset="-52"/>
              </a:rPr>
              <a:t>Нет нужного цвета, но комплектующие такого цвета есть в наличии? Обратитесь к вашему менеджеру</a:t>
            </a:r>
          </a:p>
        </p:txBody>
      </p:sp>
      <p:sp>
        <p:nvSpPr>
          <p:cNvPr id="218" name="Card6">
            <a:extLst>
              <a:ext uri="{FF2B5EF4-FFF2-40B4-BE49-F238E27FC236}">
                <a16:creationId xmlns:a16="http://schemas.microsoft.com/office/drawing/2014/main" id="{ABFE5D58-63BB-43B8-B3BC-E894E578B004}"/>
              </a:ext>
            </a:extLst>
          </p:cNvPr>
          <p:cNvSpPr/>
          <p:nvPr/>
        </p:nvSpPr>
        <p:spPr>
          <a:xfrm>
            <a:off x="16335163" y="8305800"/>
            <a:ext cx="7067126" cy="4013200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E1E1E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9" name="Num6">
            <a:extLst>
              <a:ext uri="{FF2B5EF4-FFF2-40B4-BE49-F238E27FC236}">
                <a16:creationId xmlns:a16="http://schemas.microsoft.com/office/drawing/2014/main" id="{5507B785-4DD1-4310-83F3-F1C1E44ADA1C}"/>
              </a:ext>
            </a:extLst>
          </p:cNvPr>
          <p:cNvSpPr/>
          <p:nvPr/>
        </p:nvSpPr>
        <p:spPr>
          <a:xfrm>
            <a:off x="16741563" y="8712200"/>
            <a:ext cx="711200" cy="711200"/>
          </a:xfrm>
          <a:prstGeom prst="ellipse">
            <a:avLst/>
          </a:prstGeom>
          <a:gradFill flip="none" rotWithShape="1">
            <a:gsLst>
              <a:gs pos="0">
                <a:srgbClr val="B10F34"/>
              </a:gs>
              <a:gs pos="100000">
                <a:srgbClr val="400A13"/>
              </a:gs>
            </a:gsLst>
            <a:lin ang="9060000" scaled="1"/>
            <a:tileRect/>
          </a:gra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ru-RU" sz="2600">
                <a:solidFill>
                  <a:srgbClr val="FFFFFF"/>
                </a:solidFill>
                <a:latin typeface="Montserrat ExtraBold" panose="00000900000000000000" pitchFamily="2" charset="-52"/>
              </a:rPr>
              <a:t>6</a:t>
            </a:r>
          </a:p>
        </p:txBody>
      </p:sp>
      <p:sp>
        <p:nvSpPr>
          <p:cNvPr id="220" name="CardTitle6">
            <a:extLst>
              <a:ext uri="{FF2B5EF4-FFF2-40B4-BE49-F238E27FC236}">
                <a16:creationId xmlns:a16="http://schemas.microsoft.com/office/drawing/2014/main" id="{F3E395A9-6BCF-42DA-AA40-37CEE7D4E722}"/>
              </a:ext>
            </a:extLst>
          </p:cNvPr>
          <p:cNvSpPr txBox="1"/>
          <p:nvPr/>
        </p:nvSpPr>
        <p:spPr>
          <a:xfrm>
            <a:off x="16741563" y="9728200"/>
            <a:ext cx="5195888" cy="45212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2800">
                <a:solidFill>
                  <a:srgbClr val="000000"/>
                </a:solidFill>
                <a:latin typeface="Montserrat SemiBold" panose="00000700000000000000" pitchFamily="2" charset="-52"/>
              </a:rPr>
              <a:t>Свяжитесь с менеджером</a:t>
            </a:r>
          </a:p>
        </p:txBody>
      </p:sp>
      <p:sp>
        <p:nvSpPr>
          <p:cNvPr id="221" name="CardText6">
            <a:extLst>
              <a:ext uri="{FF2B5EF4-FFF2-40B4-BE49-F238E27FC236}">
                <a16:creationId xmlns:a16="http://schemas.microsoft.com/office/drawing/2014/main" id="{4FE041CF-5358-4353-B714-2A5118ED0F58}"/>
              </a:ext>
            </a:extLst>
          </p:cNvPr>
          <p:cNvSpPr txBox="1"/>
          <p:nvPr/>
        </p:nvSpPr>
        <p:spPr>
          <a:xfrm>
            <a:off x="16741563" y="10414000"/>
            <a:ext cx="6254327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>
                <a:solidFill>
                  <a:srgbClr val="333440"/>
                </a:solidFill>
                <a:latin typeface="Montserrat" panose="00000500000000000000" pitchFamily="2" charset="-52"/>
              </a:rPr>
              <a:t>Подберём набор под ваш бюджет и повод</a:t>
            </a:r>
          </a:p>
        </p:txBody>
      </p:sp>
      <p:pic>
        <p:nvPicPr>
          <p:cNvPr id="223" name="Logo">
            <a:extLst>
              <a:ext uri="{FF2B5EF4-FFF2-40B4-BE49-F238E27FC236}">
                <a16:creationId xmlns:a16="http://schemas.microsoft.com/office/drawing/2014/main" id="{BA1A18CC-152C-411B-8720-8A7F1A4E95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9490" y="13002260"/>
            <a:ext cx="1788160" cy="33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1699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_fina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gLeft">
            <a:extLst>
              <a:ext uri="{FF2B5EF4-FFF2-40B4-BE49-F238E27FC236}">
                <a16:creationId xmlns:a16="http://schemas.microsoft.com/office/drawing/2014/main" id="{4D523633-BF8F-4850-8949-BE11EA16B95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43000" y="0"/>
            <a:ext cx="10541000" cy="137160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8567A049-8588-4EAF-A290-30C5C432DDEA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3716000"/>
          </a:xfrm>
          <a:prstGeom prst="rect">
            <a:avLst/>
          </a:prstGeom>
        </p:spPr>
      </p:pic>
      <p:sp>
        <p:nvSpPr>
          <p:cNvPr id="16" name="PerfStrip">
            <a:extLst>
              <a:ext uri="{FF2B5EF4-FFF2-40B4-BE49-F238E27FC236}">
                <a16:creationId xmlns:a16="http://schemas.microsoft.com/office/drawing/2014/main" id="{55EC1DB0-3425-4B00-8CBD-C5DF7E907923}"/>
              </a:ext>
            </a:extLst>
          </p:cNvPr>
          <p:cNvSpPr/>
          <p:nvPr/>
        </p:nvSpPr>
        <p:spPr>
          <a:xfrm flipH="1">
            <a:off x="13716000" y="0"/>
            <a:ext cx="126798" cy="13716001"/>
          </a:xfrm>
          <a:custGeom>
            <a:avLst/>
            <a:gdLst/>
            <a:ahLst/>
            <a:cxnLst/>
            <a:rect l="0" t="0" r="0" b="0"/>
            <a:pathLst>
              <a:path w="126798" h="13716001">
                <a:moveTo>
                  <a:pt x="126797" y="13716000"/>
                </a:moveTo>
                <a:lnTo>
                  <a:pt x="126797" y="0"/>
                </a:lnTo>
                <a:lnTo>
                  <a:pt x="72187" y="0"/>
                </a:lnTo>
                <a:lnTo>
                  <a:pt x="44562" y="5495"/>
                </a:lnTo>
                <a:lnTo>
                  <a:pt x="21143" y="21143"/>
                </a:lnTo>
                <a:lnTo>
                  <a:pt x="5495" y="44562"/>
                </a:lnTo>
                <a:lnTo>
                  <a:pt x="0" y="72187"/>
                </a:lnTo>
                <a:lnTo>
                  <a:pt x="5495" y="99811"/>
                </a:lnTo>
                <a:lnTo>
                  <a:pt x="21143" y="123231"/>
                </a:lnTo>
                <a:lnTo>
                  <a:pt x="44562" y="138879"/>
                </a:lnTo>
                <a:lnTo>
                  <a:pt x="72187" y="144374"/>
                </a:lnTo>
                <a:lnTo>
                  <a:pt x="44562" y="149868"/>
                </a:lnTo>
                <a:lnTo>
                  <a:pt x="21143" y="165517"/>
                </a:lnTo>
                <a:lnTo>
                  <a:pt x="5495" y="188936"/>
                </a:lnTo>
                <a:lnTo>
                  <a:pt x="0" y="216560"/>
                </a:lnTo>
                <a:lnTo>
                  <a:pt x="5495" y="244185"/>
                </a:lnTo>
                <a:lnTo>
                  <a:pt x="21143" y="267604"/>
                </a:lnTo>
                <a:lnTo>
                  <a:pt x="44562" y="283252"/>
                </a:lnTo>
                <a:lnTo>
                  <a:pt x="72187" y="288747"/>
                </a:lnTo>
                <a:lnTo>
                  <a:pt x="44562" y="294242"/>
                </a:lnTo>
                <a:lnTo>
                  <a:pt x="21143" y="309890"/>
                </a:lnTo>
                <a:lnTo>
                  <a:pt x="5495" y="333309"/>
                </a:lnTo>
                <a:lnTo>
                  <a:pt x="0" y="360934"/>
                </a:lnTo>
                <a:lnTo>
                  <a:pt x="5495" y="388559"/>
                </a:lnTo>
                <a:lnTo>
                  <a:pt x="21143" y="411978"/>
                </a:lnTo>
                <a:lnTo>
                  <a:pt x="44562" y="427626"/>
                </a:lnTo>
                <a:lnTo>
                  <a:pt x="72187" y="433121"/>
                </a:lnTo>
                <a:lnTo>
                  <a:pt x="44562" y="438616"/>
                </a:lnTo>
                <a:lnTo>
                  <a:pt x="21143" y="454264"/>
                </a:lnTo>
                <a:lnTo>
                  <a:pt x="5495" y="477683"/>
                </a:lnTo>
                <a:lnTo>
                  <a:pt x="0" y="505308"/>
                </a:lnTo>
                <a:lnTo>
                  <a:pt x="5495" y="532932"/>
                </a:lnTo>
                <a:lnTo>
                  <a:pt x="21143" y="556351"/>
                </a:lnTo>
                <a:lnTo>
                  <a:pt x="44562" y="571999"/>
                </a:lnTo>
                <a:lnTo>
                  <a:pt x="72187" y="577494"/>
                </a:lnTo>
                <a:lnTo>
                  <a:pt x="44562" y="582989"/>
                </a:lnTo>
                <a:lnTo>
                  <a:pt x="21143" y="598637"/>
                </a:lnTo>
                <a:lnTo>
                  <a:pt x="5495" y="622057"/>
                </a:lnTo>
                <a:lnTo>
                  <a:pt x="0" y="649681"/>
                </a:lnTo>
                <a:lnTo>
                  <a:pt x="5495" y="677306"/>
                </a:lnTo>
                <a:lnTo>
                  <a:pt x="21143" y="700725"/>
                </a:lnTo>
                <a:lnTo>
                  <a:pt x="44562" y="716373"/>
                </a:lnTo>
                <a:lnTo>
                  <a:pt x="72187" y="721868"/>
                </a:lnTo>
                <a:lnTo>
                  <a:pt x="44562" y="727363"/>
                </a:lnTo>
                <a:lnTo>
                  <a:pt x="21143" y="743011"/>
                </a:lnTo>
                <a:lnTo>
                  <a:pt x="5495" y="766430"/>
                </a:lnTo>
                <a:lnTo>
                  <a:pt x="0" y="794055"/>
                </a:lnTo>
                <a:lnTo>
                  <a:pt x="5495" y="821679"/>
                </a:lnTo>
                <a:lnTo>
                  <a:pt x="21143" y="845099"/>
                </a:lnTo>
                <a:lnTo>
                  <a:pt x="44562" y="860747"/>
                </a:lnTo>
                <a:lnTo>
                  <a:pt x="72187" y="866242"/>
                </a:lnTo>
                <a:lnTo>
                  <a:pt x="44562" y="871737"/>
                </a:lnTo>
                <a:lnTo>
                  <a:pt x="21143" y="887385"/>
                </a:lnTo>
                <a:lnTo>
                  <a:pt x="5495" y="910804"/>
                </a:lnTo>
                <a:lnTo>
                  <a:pt x="0" y="938428"/>
                </a:lnTo>
                <a:lnTo>
                  <a:pt x="5495" y="966053"/>
                </a:lnTo>
                <a:lnTo>
                  <a:pt x="21143" y="989472"/>
                </a:lnTo>
                <a:lnTo>
                  <a:pt x="44562" y="1005120"/>
                </a:lnTo>
                <a:lnTo>
                  <a:pt x="72187" y="1010615"/>
                </a:lnTo>
                <a:lnTo>
                  <a:pt x="44562" y="1016110"/>
                </a:lnTo>
                <a:lnTo>
                  <a:pt x="21143" y="1031758"/>
                </a:lnTo>
                <a:lnTo>
                  <a:pt x="5495" y="1055177"/>
                </a:lnTo>
                <a:lnTo>
                  <a:pt x="0" y="1082802"/>
                </a:lnTo>
                <a:lnTo>
                  <a:pt x="5495" y="1110427"/>
                </a:lnTo>
                <a:lnTo>
                  <a:pt x="21143" y="1133846"/>
                </a:lnTo>
                <a:lnTo>
                  <a:pt x="44562" y="1149494"/>
                </a:lnTo>
                <a:lnTo>
                  <a:pt x="72187" y="1154989"/>
                </a:lnTo>
                <a:lnTo>
                  <a:pt x="44562" y="1160484"/>
                </a:lnTo>
                <a:lnTo>
                  <a:pt x="21143" y="1176132"/>
                </a:lnTo>
                <a:lnTo>
                  <a:pt x="5495" y="1199551"/>
                </a:lnTo>
                <a:lnTo>
                  <a:pt x="0" y="1227176"/>
                </a:lnTo>
                <a:lnTo>
                  <a:pt x="5495" y="1254800"/>
                </a:lnTo>
                <a:lnTo>
                  <a:pt x="21143" y="1278219"/>
                </a:lnTo>
                <a:lnTo>
                  <a:pt x="44562" y="1293868"/>
                </a:lnTo>
                <a:lnTo>
                  <a:pt x="72187" y="1299362"/>
                </a:lnTo>
                <a:lnTo>
                  <a:pt x="44562" y="1304857"/>
                </a:lnTo>
                <a:lnTo>
                  <a:pt x="21143" y="1320505"/>
                </a:lnTo>
                <a:lnTo>
                  <a:pt x="5495" y="1343924"/>
                </a:lnTo>
                <a:lnTo>
                  <a:pt x="0" y="1371549"/>
                </a:lnTo>
                <a:lnTo>
                  <a:pt x="5495" y="1399174"/>
                </a:lnTo>
                <a:lnTo>
                  <a:pt x="21143" y="1422593"/>
                </a:lnTo>
                <a:lnTo>
                  <a:pt x="44562" y="1438241"/>
                </a:lnTo>
                <a:lnTo>
                  <a:pt x="72187" y="1443736"/>
                </a:lnTo>
                <a:lnTo>
                  <a:pt x="44562" y="1449231"/>
                </a:lnTo>
                <a:lnTo>
                  <a:pt x="21143" y="1464879"/>
                </a:lnTo>
                <a:lnTo>
                  <a:pt x="5495" y="1488298"/>
                </a:lnTo>
                <a:lnTo>
                  <a:pt x="0" y="1515923"/>
                </a:lnTo>
                <a:lnTo>
                  <a:pt x="5495" y="1543547"/>
                </a:lnTo>
                <a:lnTo>
                  <a:pt x="21143" y="1566967"/>
                </a:lnTo>
                <a:lnTo>
                  <a:pt x="44562" y="1582615"/>
                </a:lnTo>
                <a:lnTo>
                  <a:pt x="72187" y="1588110"/>
                </a:lnTo>
                <a:lnTo>
                  <a:pt x="44562" y="1593604"/>
                </a:lnTo>
                <a:lnTo>
                  <a:pt x="21143" y="1609253"/>
                </a:lnTo>
                <a:lnTo>
                  <a:pt x="5495" y="1632672"/>
                </a:lnTo>
                <a:lnTo>
                  <a:pt x="0" y="1660296"/>
                </a:lnTo>
                <a:lnTo>
                  <a:pt x="5495" y="1687921"/>
                </a:lnTo>
                <a:lnTo>
                  <a:pt x="21143" y="1711340"/>
                </a:lnTo>
                <a:lnTo>
                  <a:pt x="44562" y="1726988"/>
                </a:lnTo>
                <a:lnTo>
                  <a:pt x="72187" y="1732483"/>
                </a:lnTo>
                <a:lnTo>
                  <a:pt x="44562" y="1737978"/>
                </a:lnTo>
                <a:lnTo>
                  <a:pt x="21143" y="1753626"/>
                </a:lnTo>
                <a:lnTo>
                  <a:pt x="5495" y="1777045"/>
                </a:lnTo>
                <a:lnTo>
                  <a:pt x="0" y="1804670"/>
                </a:lnTo>
                <a:lnTo>
                  <a:pt x="5495" y="1832295"/>
                </a:lnTo>
                <a:lnTo>
                  <a:pt x="21143" y="1855714"/>
                </a:lnTo>
                <a:lnTo>
                  <a:pt x="44562" y="1871362"/>
                </a:lnTo>
                <a:lnTo>
                  <a:pt x="72187" y="1876857"/>
                </a:lnTo>
                <a:lnTo>
                  <a:pt x="44562" y="1882352"/>
                </a:lnTo>
                <a:lnTo>
                  <a:pt x="21143" y="1898000"/>
                </a:lnTo>
                <a:lnTo>
                  <a:pt x="5495" y="1921419"/>
                </a:lnTo>
                <a:lnTo>
                  <a:pt x="0" y="1949044"/>
                </a:lnTo>
                <a:lnTo>
                  <a:pt x="5495" y="1976668"/>
                </a:lnTo>
                <a:lnTo>
                  <a:pt x="21143" y="2000087"/>
                </a:lnTo>
                <a:lnTo>
                  <a:pt x="44562" y="2015735"/>
                </a:lnTo>
                <a:lnTo>
                  <a:pt x="72187" y="2021230"/>
                </a:lnTo>
                <a:lnTo>
                  <a:pt x="44562" y="2026725"/>
                </a:lnTo>
                <a:lnTo>
                  <a:pt x="21143" y="2042373"/>
                </a:lnTo>
                <a:lnTo>
                  <a:pt x="5495" y="2065793"/>
                </a:lnTo>
                <a:lnTo>
                  <a:pt x="0" y="2093417"/>
                </a:lnTo>
                <a:lnTo>
                  <a:pt x="5495" y="2121042"/>
                </a:lnTo>
                <a:lnTo>
                  <a:pt x="21143" y="2144461"/>
                </a:lnTo>
                <a:lnTo>
                  <a:pt x="44562" y="2160109"/>
                </a:lnTo>
                <a:lnTo>
                  <a:pt x="72187" y="2165604"/>
                </a:lnTo>
                <a:lnTo>
                  <a:pt x="44562" y="2171099"/>
                </a:lnTo>
                <a:lnTo>
                  <a:pt x="21143" y="2186747"/>
                </a:lnTo>
                <a:lnTo>
                  <a:pt x="5495" y="2210166"/>
                </a:lnTo>
                <a:lnTo>
                  <a:pt x="0" y="2237791"/>
                </a:lnTo>
                <a:lnTo>
                  <a:pt x="5495" y="2265415"/>
                </a:lnTo>
                <a:lnTo>
                  <a:pt x="21143" y="2288835"/>
                </a:lnTo>
                <a:lnTo>
                  <a:pt x="44562" y="2304483"/>
                </a:lnTo>
                <a:lnTo>
                  <a:pt x="72187" y="2309978"/>
                </a:lnTo>
                <a:lnTo>
                  <a:pt x="44562" y="2315472"/>
                </a:lnTo>
                <a:lnTo>
                  <a:pt x="21143" y="2331121"/>
                </a:lnTo>
                <a:lnTo>
                  <a:pt x="5495" y="2354540"/>
                </a:lnTo>
                <a:lnTo>
                  <a:pt x="0" y="2382164"/>
                </a:lnTo>
                <a:lnTo>
                  <a:pt x="5495" y="2409789"/>
                </a:lnTo>
                <a:lnTo>
                  <a:pt x="21143" y="2433208"/>
                </a:lnTo>
                <a:lnTo>
                  <a:pt x="44562" y="2448856"/>
                </a:lnTo>
                <a:lnTo>
                  <a:pt x="72187" y="2454351"/>
                </a:lnTo>
                <a:lnTo>
                  <a:pt x="44562" y="2459846"/>
                </a:lnTo>
                <a:lnTo>
                  <a:pt x="21143" y="2475494"/>
                </a:lnTo>
                <a:lnTo>
                  <a:pt x="5495" y="2498913"/>
                </a:lnTo>
                <a:lnTo>
                  <a:pt x="0" y="2526538"/>
                </a:lnTo>
                <a:lnTo>
                  <a:pt x="5495" y="2554163"/>
                </a:lnTo>
                <a:lnTo>
                  <a:pt x="21143" y="2577582"/>
                </a:lnTo>
                <a:lnTo>
                  <a:pt x="44562" y="2593230"/>
                </a:lnTo>
                <a:lnTo>
                  <a:pt x="72187" y="2598725"/>
                </a:lnTo>
                <a:lnTo>
                  <a:pt x="44562" y="2604220"/>
                </a:lnTo>
                <a:lnTo>
                  <a:pt x="21143" y="2619868"/>
                </a:lnTo>
                <a:lnTo>
                  <a:pt x="5495" y="2643287"/>
                </a:lnTo>
                <a:lnTo>
                  <a:pt x="0" y="2670912"/>
                </a:lnTo>
                <a:lnTo>
                  <a:pt x="5495" y="2698536"/>
                </a:lnTo>
                <a:lnTo>
                  <a:pt x="21143" y="2721955"/>
                </a:lnTo>
                <a:lnTo>
                  <a:pt x="44562" y="2737603"/>
                </a:lnTo>
                <a:lnTo>
                  <a:pt x="72187" y="2743098"/>
                </a:lnTo>
                <a:lnTo>
                  <a:pt x="44562" y="2748593"/>
                </a:lnTo>
                <a:lnTo>
                  <a:pt x="21143" y="2764241"/>
                </a:lnTo>
                <a:lnTo>
                  <a:pt x="5495" y="2787660"/>
                </a:lnTo>
                <a:lnTo>
                  <a:pt x="0" y="2815285"/>
                </a:lnTo>
                <a:lnTo>
                  <a:pt x="5495" y="2842910"/>
                </a:lnTo>
                <a:lnTo>
                  <a:pt x="21143" y="2866329"/>
                </a:lnTo>
                <a:lnTo>
                  <a:pt x="44562" y="2881977"/>
                </a:lnTo>
                <a:lnTo>
                  <a:pt x="72187" y="2887472"/>
                </a:lnTo>
                <a:lnTo>
                  <a:pt x="44562" y="2892967"/>
                </a:lnTo>
                <a:lnTo>
                  <a:pt x="21143" y="2908615"/>
                </a:lnTo>
                <a:lnTo>
                  <a:pt x="5495" y="2932034"/>
                </a:lnTo>
                <a:lnTo>
                  <a:pt x="0" y="2959659"/>
                </a:lnTo>
                <a:lnTo>
                  <a:pt x="5495" y="2987284"/>
                </a:lnTo>
                <a:lnTo>
                  <a:pt x="21143" y="3010703"/>
                </a:lnTo>
                <a:lnTo>
                  <a:pt x="44562" y="3026351"/>
                </a:lnTo>
                <a:lnTo>
                  <a:pt x="72187" y="3031846"/>
                </a:lnTo>
                <a:lnTo>
                  <a:pt x="44562" y="3037341"/>
                </a:lnTo>
                <a:lnTo>
                  <a:pt x="21143" y="3052989"/>
                </a:lnTo>
                <a:lnTo>
                  <a:pt x="5495" y="3076408"/>
                </a:lnTo>
                <a:lnTo>
                  <a:pt x="0" y="3104032"/>
                </a:lnTo>
                <a:lnTo>
                  <a:pt x="5495" y="3131657"/>
                </a:lnTo>
                <a:lnTo>
                  <a:pt x="21143" y="3155076"/>
                </a:lnTo>
                <a:lnTo>
                  <a:pt x="44562" y="3170724"/>
                </a:lnTo>
                <a:lnTo>
                  <a:pt x="72187" y="3176219"/>
                </a:lnTo>
                <a:lnTo>
                  <a:pt x="44562" y="3181714"/>
                </a:lnTo>
                <a:lnTo>
                  <a:pt x="21143" y="3197362"/>
                </a:lnTo>
                <a:lnTo>
                  <a:pt x="5495" y="3220781"/>
                </a:lnTo>
                <a:lnTo>
                  <a:pt x="0" y="3248406"/>
                </a:lnTo>
                <a:lnTo>
                  <a:pt x="5495" y="3276031"/>
                </a:lnTo>
                <a:lnTo>
                  <a:pt x="21143" y="3299450"/>
                </a:lnTo>
                <a:lnTo>
                  <a:pt x="44562" y="3315098"/>
                </a:lnTo>
                <a:lnTo>
                  <a:pt x="72187" y="3320593"/>
                </a:lnTo>
                <a:lnTo>
                  <a:pt x="44562" y="3326088"/>
                </a:lnTo>
                <a:lnTo>
                  <a:pt x="21143" y="3341736"/>
                </a:lnTo>
                <a:lnTo>
                  <a:pt x="5495" y="3365155"/>
                </a:lnTo>
                <a:lnTo>
                  <a:pt x="0" y="3392780"/>
                </a:lnTo>
                <a:lnTo>
                  <a:pt x="5495" y="3420404"/>
                </a:lnTo>
                <a:lnTo>
                  <a:pt x="21143" y="3443824"/>
                </a:lnTo>
                <a:lnTo>
                  <a:pt x="44562" y="3459471"/>
                </a:lnTo>
                <a:lnTo>
                  <a:pt x="72187" y="3464966"/>
                </a:lnTo>
                <a:lnTo>
                  <a:pt x="44562" y="3470461"/>
                </a:lnTo>
                <a:lnTo>
                  <a:pt x="21143" y="3486109"/>
                </a:lnTo>
                <a:lnTo>
                  <a:pt x="5495" y="3509528"/>
                </a:lnTo>
                <a:lnTo>
                  <a:pt x="0" y="3537153"/>
                </a:lnTo>
                <a:lnTo>
                  <a:pt x="5495" y="3564778"/>
                </a:lnTo>
                <a:lnTo>
                  <a:pt x="21143" y="3588197"/>
                </a:lnTo>
                <a:lnTo>
                  <a:pt x="44562" y="3603845"/>
                </a:lnTo>
                <a:lnTo>
                  <a:pt x="72187" y="3609340"/>
                </a:lnTo>
                <a:lnTo>
                  <a:pt x="44562" y="3614835"/>
                </a:lnTo>
                <a:lnTo>
                  <a:pt x="21143" y="3630483"/>
                </a:lnTo>
                <a:lnTo>
                  <a:pt x="5495" y="3653902"/>
                </a:lnTo>
                <a:lnTo>
                  <a:pt x="0" y="3681527"/>
                </a:lnTo>
                <a:lnTo>
                  <a:pt x="5495" y="3709152"/>
                </a:lnTo>
                <a:lnTo>
                  <a:pt x="21143" y="3732571"/>
                </a:lnTo>
                <a:lnTo>
                  <a:pt x="44562" y="3748219"/>
                </a:lnTo>
                <a:lnTo>
                  <a:pt x="72187" y="3753714"/>
                </a:lnTo>
                <a:lnTo>
                  <a:pt x="44562" y="3759209"/>
                </a:lnTo>
                <a:lnTo>
                  <a:pt x="21143" y="3774857"/>
                </a:lnTo>
                <a:lnTo>
                  <a:pt x="5495" y="3798276"/>
                </a:lnTo>
                <a:lnTo>
                  <a:pt x="0" y="3825901"/>
                </a:lnTo>
                <a:lnTo>
                  <a:pt x="5495" y="3853525"/>
                </a:lnTo>
                <a:lnTo>
                  <a:pt x="21143" y="3876944"/>
                </a:lnTo>
                <a:lnTo>
                  <a:pt x="44562" y="3892592"/>
                </a:lnTo>
                <a:lnTo>
                  <a:pt x="72187" y="3898087"/>
                </a:lnTo>
                <a:lnTo>
                  <a:pt x="44562" y="3903582"/>
                </a:lnTo>
                <a:lnTo>
                  <a:pt x="21143" y="3919230"/>
                </a:lnTo>
                <a:lnTo>
                  <a:pt x="5495" y="3942649"/>
                </a:lnTo>
                <a:lnTo>
                  <a:pt x="0" y="3970274"/>
                </a:lnTo>
                <a:lnTo>
                  <a:pt x="5495" y="3997899"/>
                </a:lnTo>
                <a:lnTo>
                  <a:pt x="21143" y="4021318"/>
                </a:lnTo>
                <a:lnTo>
                  <a:pt x="44562" y="4036966"/>
                </a:lnTo>
                <a:lnTo>
                  <a:pt x="72187" y="4042461"/>
                </a:lnTo>
                <a:lnTo>
                  <a:pt x="44562" y="4047956"/>
                </a:lnTo>
                <a:lnTo>
                  <a:pt x="21143" y="4063604"/>
                </a:lnTo>
                <a:lnTo>
                  <a:pt x="5495" y="4087023"/>
                </a:lnTo>
                <a:lnTo>
                  <a:pt x="0" y="4114648"/>
                </a:lnTo>
                <a:lnTo>
                  <a:pt x="5495" y="4142272"/>
                </a:lnTo>
                <a:lnTo>
                  <a:pt x="21143" y="4165691"/>
                </a:lnTo>
                <a:lnTo>
                  <a:pt x="44562" y="4181339"/>
                </a:lnTo>
                <a:lnTo>
                  <a:pt x="72187" y="4186834"/>
                </a:lnTo>
                <a:lnTo>
                  <a:pt x="44562" y="4192329"/>
                </a:lnTo>
                <a:lnTo>
                  <a:pt x="21143" y="4207977"/>
                </a:lnTo>
                <a:lnTo>
                  <a:pt x="5495" y="4231396"/>
                </a:lnTo>
                <a:lnTo>
                  <a:pt x="0" y="4259021"/>
                </a:lnTo>
                <a:lnTo>
                  <a:pt x="5495" y="4286646"/>
                </a:lnTo>
                <a:lnTo>
                  <a:pt x="21143" y="4310065"/>
                </a:lnTo>
                <a:lnTo>
                  <a:pt x="44562" y="4325713"/>
                </a:lnTo>
                <a:lnTo>
                  <a:pt x="72187" y="4331208"/>
                </a:lnTo>
                <a:lnTo>
                  <a:pt x="44562" y="4336703"/>
                </a:lnTo>
                <a:lnTo>
                  <a:pt x="21143" y="4352351"/>
                </a:lnTo>
                <a:lnTo>
                  <a:pt x="5495" y="4375770"/>
                </a:lnTo>
                <a:lnTo>
                  <a:pt x="0" y="4403395"/>
                </a:lnTo>
                <a:lnTo>
                  <a:pt x="5495" y="4431019"/>
                </a:lnTo>
                <a:lnTo>
                  <a:pt x="21143" y="4454439"/>
                </a:lnTo>
                <a:lnTo>
                  <a:pt x="44562" y="4470087"/>
                </a:lnTo>
                <a:lnTo>
                  <a:pt x="72187" y="4475581"/>
                </a:lnTo>
                <a:lnTo>
                  <a:pt x="44562" y="4481076"/>
                </a:lnTo>
                <a:lnTo>
                  <a:pt x="21143" y="4496725"/>
                </a:lnTo>
                <a:lnTo>
                  <a:pt x="5495" y="4520144"/>
                </a:lnTo>
                <a:lnTo>
                  <a:pt x="0" y="4547769"/>
                </a:lnTo>
                <a:lnTo>
                  <a:pt x="5495" y="4575393"/>
                </a:lnTo>
                <a:lnTo>
                  <a:pt x="21143" y="4598812"/>
                </a:lnTo>
                <a:lnTo>
                  <a:pt x="44562" y="4614460"/>
                </a:lnTo>
                <a:lnTo>
                  <a:pt x="72187" y="4619955"/>
                </a:lnTo>
                <a:lnTo>
                  <a:pt x="44562" y="4625450"/>
                </a:lnTo>
                <a:lnTo>
                  <a:pt x="21143" y="4641098"/>
                </a:lnTo>
                <a:lnTo>
                  <a:pt x="5495" y="4664517"/>
                </a:lnTo>
                <a:lnTo>
                  <a:pt x="0" y="4692142"/>
                </a:lnTo>
                <a:lnTo>
                  <a:pt x="5495" y="4719767"/>
                </a:lnTo>
                <a:lnTo>
                  <a:pt x="21143" y="4743186"/>
                </a:lnTo>
                <a:lnTo>
                  <a:pt x="44562" y="4758834"/>
                </a:lnTo>
                <a:lnTo>
                  <a:pt x="72187" y="4764329"/>
                </a:lnTo>
                <a:lnTo>
                  <a:pt x="44562" y="4769824"/>
                </a:lnTo>
                <a:lnTo>
                  <a:pt x="21143" y="4785472"/>
                </a:lnTo>
                <a:lnTo>
                  <a:pt x="5495" y="4808891"/>
                </a:lnTo>
                <a:lnTo>
                  <a:pt x="0" y="4836516"/>
                </a:lnTo>
                <a:lnTo>
                  <a:pt x="5495" y="4864140"/>
                </a:lnTo>
                <a:lnTo>
                  <a:pt x="21143" y="4887559"/>
                </a:lnTo>
                <a:lnTo>
                  <a:pt x="44562" y="4903208"/>
                </a:lnTo>
                <a:lnTo>
                  <a:pt x="72187" y="4908702"/>
                </a:lnTo>
                <a:lnTo>
                  <a:pt x="44562" y="4914197"/>
                </a:lnTo>
                <a:lnTo>
                  <a:pt x="21143" y="4929846"/>
                </a:lnTo>
                <a:lnTo>
                  <a:pt x="5495" y="4953264"/>
                </a:lnTo>
                <a:lnTo>
                  <a:pt x="0" y="4980889"/>
                </a:lnTo>
                <a:lnTo>
                  <a:pt x="5495" y="5008514"/>
                </a:lnTo>
                <a:lnTo>
                  <a:pt x="21143" y="5031933"/>
                </a:lnTo>
                <a:lnTo>
                  <a:pt x="44562" y="5047581"/>
                </a:lnTo>
                <a:lnTo>
                  <a:pt x="72187" y="5053076"/>
                </a:lnTo>
                <a:lnTo>
                  <a:pt x="44562" y="5058571"/>
                </a:lnTo>
                <a:lnTo>
                  <a:pt x="21143" y="5074219"/>
                </a:lnTo>
                <a:lnTo>
                  <a:pt x="5495" y="5097638"/>
                </a:lnTo>
                <a:lnTo>
                  <a:pt x="0" y="5125263"/>
                </a:lnTo>
                <a:lnTo>
                  <a:pt x="5495" y="5152887"/>
                </a:lnTo>
                <a:lnTo>
                  <a:pt x="21143" y="5176307"/>
                </a:lnTo>
                <a:lnTo>
                  <a:pt x="44562" y="5191955"/>
                </a:lnTo>
                <a:lnTo>
                  <a:pt x="72187" y="5197449"/>
                </a:lnTo>
                <a:lnTo>
                  <a:pt x="44562" y="5202944"/>
                </a:lnTo>
                <a:lnTo>
                  <a:pt x="21143" y="5218593"/>
                </a:lnTo>
                <a:lnTo>
                  <a:pt x="5495" y="5242012"/>
                </a:lnTo>
                <a:lnTo>
                  <a:pt x="0" y="5269636"/>
                </a:lnTo>
                <a:lnTo>
                  <a:pt x="5495" y="5297261"/>
                </a:lnTo>
                <a:lnTo>
                  <a:pt x="21143" y="5320680"/>
                </a:lnTo>
                <a:lnTo>
                  <a:pt x="44562" y="5336328"/>
                </a:lnTo>
                <a:lnTo>
                  <a:pt x="72187" y="5341823"/>
                </a:lnTo>
                <a:lnTo>
                  <a:pt x="44562" y="5347318"/>
                </a:lnTo>
                <a:lnTo>
                  <a:pt x="21143" y="5362966"/>
                </a:lnTo>
                <a:lnTo>
                  <a:pt x="5495" y="5386385"/>
                </a:lnTo>
                <a:lnTo>
                  <a:pt x="0" y="5414010"/>
                </a:lnTo>
                <a:lnTo>
                  <a:pt x="5495" y="5441635"/>
                </a:lnTo>
                <a:lnTo>
                  <a:pt x="21143" y="5465054"/>
                </a:lnTo>
                <a:lnTo>
                  <a:pt x="44562" y="5480702"/>
                </a:lnTo>
                <a:lnTo>
                  <a:pt x="72187" y="5486197"/>
                </a:lnTo>
                <a:lnTo>
                  <a:pt x="44562" y="5491692"/>
                </a:lnTo>
                <a:lnTo>
                  <a:pt x="21143" y="5507340"/>
                </a:lnTo>
                <a:lnTo>
                  <a:pt x="5495" y="5530759"/>
                </a:lnTo>
                <a:lnTo>
                  <a:pt x="0" y="5558384"/>
                </a:lnTo>
                <a:lnTo>
                  <a:pt x="5495" y="5586008"/>
                </a:lnTo>
                <a:lnTo>
                  <a:pt x="21143" y="5609427"/>
                </a:lnTo>
                <a:lnTo>
                  <a:pt x="44562" y="5625076"/>
                </a:lnTo>
                <a:lnTo>
                  <a:pt x="72187" y="5630570"/>
                </a:lnTo>
                <a:lnTo>
                  <a:pt x="44562" y="5636065"/>
                </a:lnTo>
                <a:lnTo>
                  <a:pt x="21143" y="5651714"/>
                </a:lnTo>
                <a:lnTo>
                  <a:pt x="5495" y="5675133"/>
                </a:lnTo>
                <a:lnTo>
                  <a:pt x="0" y="5702757"/>
                </a:lnTo>
                <a:lnTo>
                  <a:pt x="5495" y="5730382"/>
                </a:lnTo>
                <a:lnTo>
                  <a:pt x="21143" y="5753801"/>
                </a:lnTo>
                <a:lnTo>
                  <a:pt x="44562" y="5769449"/>
                </a:lnTo>
                <a:lnTo>
                  <a:pt x="72187" y="5774944"/>
                </a:lnTo>
                <a:lnTo>
                  <a:pt x="44562" y="5780439"/>
                </a:lnTo>
                <a:lnTo>
                  <a:pt x="21143" y="5796087"/>
                </a:lnTo>
                <a:lnTo>
                  <a:pt x="5495" y="5819506"/>
                </a:lnTo>
                <a:lnTo>
                  <a:pt x="0" y="5847131"/>
                </a:lnTo>
                <a:lnTo>
                  <a:pt x="5495" y="5874755"/>
                </a:lnTo>
                <a:lnTo>
                  <a:pt x="21143" y="5898174"/>
                </a:lnTo>
                <a:lnTo>
                  <a:pt x="44562" y="5913823"/>
                </a:lnTo>
                <a:lnTo>
                  <a:pt x="72187" y="5919318"/>
                </a:lnTo>
                <a:lnTo>
                  <a:pt x="44562" y="5924812"/>
                </a:lnTo>
                <a:lnTo>
                  <a:pt x="21143" y="5940461"/>
                </a:lnTo>
                <a:lnTo>
                  <a:pt x="5495" y="5963880"/>
                </a:lnTo>
                <a:lnTo>
                  <a:pt x="0" y="5991504"/>
                </a:lnTo>
                <a:lnTo>
                  <a:pt x="5495" y="6019129"/>
                </a:lnTo>
                <a:lnTo>
                  <a:pt x="21143" y="6042548"/>
                </a:lnTo>
                <a:lnTo>
                  <a:pt x="44562" y="6058196"/>
                </a:lnTo>
                <a:lnTo>
                  <a:pt x="72187" y="6063691"/>
                </a:lnTo>
                <a:lnTo>
                  <a:pt x="44562" y="6069186"/>
                </a:lnTo>
                <a:lnTo>
                  <a:pt x="21143" y="6084834"/>
                </a:lnTo>
                <a:lnTo>
                  <a:pt x="5495" y="6108253"/>
                </a:lnTo>
                <a:lnTo>
                  <a:pt x="0" y="6135878"/>
                </a:lnTo>
                <a:lnTo>
                  <a:pt x="5495" y="6163503"/>
                </a:lnTo>
                <a:lnTo>
                  <a:pt x="21143" y="6186922"/>
                </a:lnTo>
                <a:lnTo>
                  <a:pt x="44562" y="6202570"/>
                </a:lnTo>
                <a:lnTo>
                  <a:pt x="72187" y="6208065"/>
                </a:lnTo>
                <a:lnTo>
                  <a:pt x="44562" y="6213560"/>
                </a:lnTo>
                <a:lnTo>
                  <a:pt x="21143" y="6229208"/>
                </a:lnTo>
                <a:lnTo>
                  <a:pt x="5495" y="6252627"/>
                </a:lnTo>
                <a:lnTo>
                  <a:pt x="0" y="6280252"/>
                </a:lnTo>
                <a:lnTo>
                  <a:pt x="5495" y="6307876"/>
                </a:lnTo>
                <a:lnTo>
                  <a:pt x="21143" y="6331295"/>
                </a:lnTo>
                <a:lnTo>
                  <a:pt x="44562" y="6346944"/>
                </a:lnTo>
                <a:lnTo>
                  <a:pt x="72187" y="6352438"/>
                </a:lnTo>
                <a:lnTo>
                  <a:pt x="44562" y="6357933"/>
                </a:lnTo>
                <a:lnTo>
                  <a:pt x="21143" y="6373582"/>
                </a:lnTo>
                <a:lnTo>
                  <a:pt x="5495" y="6397001"/>
                </a:lnTo>
                <a:lnTo>
                  <a:pt x="0" y="6424625"/>
                </a:lnTo>
                <a:lnTo>
                  <a:pt x="5495" y="6452250"/>
                </a:lnTo>
                <a:lnTo>
                  <a:pt x="21143" y="6475669"/>
                </a:lnTo>
                <a:lnTo>
                  <a:pt x="44562" y="6491317"/>
                </a:lnTo>
                <a:lnTo>
                  <a:pt x="72187" y="6496812"/>
                </a:lnTo>
                <a:lnTo>
                  <a:pt x="44562" y="6502307"/>
                </a:lnTo>
                <a:lnTo>
                  <a:pt x="21143" y="6517955"/>
                </a:lnTo>
                <a:lnTo>
                  <a:pt x="5495" y="6541374"/>
                </a:lnTo>
                <a:lnTo>
                  <a:pt x="0" y="6568999"/>
                </a:lnTo>
                <a:lnTo>
                  <a:pt x="5495" y="6596624"/>
                </a:lnTo>
                <a:lnTo>
                  <a:pt x="21143" y="6620042"/>
                </a:lnTo>
                <a:lnTo>
                  <a:pt x="44562" y="6635691"/>
                </a:lnTo>
                <a:lnTo>
                  <a:pt x="72187" y="6641185"/>
                </a:lnTo>
                <a:lnTo>
                  <a:pt x="44562" y="6646680"/>
                </a:lnTo>
                <a:lnTo>
                  <a:pt x="21143" y="6662329"/>
                </a:lnTo>
                <a:lnTo>
                  <a:pt x="5495" y="6685748"/>
                </a:lnTo>
                <a:lnTo>
                  <a:pt x="0" y="6713372"/>
                </a:lnTo>
                <a:lnTo>
                  <a:pt x="5495" y="6740997"/>
                </a:lnTo>
                <a:lnTo>
                  <a:pt x="21143" y="6764416"/>
                </a:lnTo>
                <a:lnTo>
                  <a:pt x="44562" y="6780064"/>
                </a:lnTo>
                <a:lnTo>
                  <a:pt x="72187" y="6785559"/>
                </a:lnTo>
                <a:lnTo>
                  <a:pt x="44562" y="6791054"/>
                </a:lnTo>
                <a:lnTo>
                  <a:pt x="21143" y="6806702"/>
                </a:lnTo>
                <a:lnTo>
                  <a:pt x="5495" y="6830121"/>
                </a:lnTo>
                <a:lnTo>
                  <a:pt x="0" y="6857746"/>
                </a:lnTo>
                <a:lnTo>
                  <a:pt x="5495" y="6885370"/>
                </a:lnTo>
                <a:lnTo>
                  <a:pt x="21143" y="6908790"/>
                </a:lnTo>
                <a:lnTo>
                  <a:pt x="44562" y="6924438"/>
                </a:lnTo>
                <a:lnTo>
                  <a:pt x="72187" y="6929933"/>
                </a:lnTo>
                <a:lnTo>
                  <a:pt x="44562" y="6935428"/>
                </a:lnTo>
                <a:lnTo>
                  <a:pt x="21143" y="6951076"/>
                </a:lnTo>
                <a:lnTo>
                  <a:pt x="5495" y="6974495"/>
                </a:lnTo>
                <a:lnTo>
                  <a:pt x="0" y="7002120"/>
                </a:lnTo>
                <a:lnTo>
                  <a:pt x="5495" y="7029745"/>
                </a:lnTo>
                <a:lnTo>
                  <a:pt x="21143" y="7053163"/>
                </a:lnTo>
                <a:lnTo>
                  <a:pt x="44562" y="7068811"/>
                </a:lnTo>
                <a:lnTo>
                  <a:pt x="72187" y="7074306"/>
                </a:lnTo>
                <a:lnTo>
                  <a:pt x="44562" y="7079801"/>
                </a:lnTo>
                <a:lnTo>
                  <a:pt x="21143" y="7095449"/>
                </a:lnTo>
                <a:lnTo>
                  <a:pt x="5495" y="7118869"/>
                </a:lnTo>
                <a:lnTo>
                  <a:pt x="0" y="7146493"/>
                </a:lnTo>
                <a:lnTo>
                  <a:pt x="5495" y="7174118"/>
                </a:lnTo>
                <a:lnTo>
                  <a:pt x="21143" y="7197537"/>
                </a:lnTo>
                <a:lnTo>
                  <a:pt x="44562" y="7213185"/>
                </a:lnTo>
                <a:lnTo>
                  <a:pt x="72187" y="7218680"/>
                </a:lnTo>
                <a:lnTo>
                  <a:pt x="44562" y="7224175"/>
                </a:lnTo>
                <a:lnTo>
                  <a:pt x="21143" y="7239823"/>
                </a:lnTo>
                <a:lnTo>
                  <a:pt x="5495" y="7263242"/>
                </a:lnTo>
                <a:lnTo>
                  <a:pt x="0" y="7290867"/>
                </a:lnTo>
                <a:lnTo>
                  <a:pt x="5495" y="7318491"/>
                </a:lnTo>
                <a:lnTo>
                  <a:pt x="21143" y="7341911"/>
                </a:lnTo>
                <a:lnTo>
                  <a:pt x="44562" y="7357559"/>
                </a:lnTo>
                <a:lnTo>
                  <a:pt x="72187" y="7363054"/>
                </a:lnTo>
                <a:lnTo>
                  <a:pt x="44562" y="7368549"/>
                </a:lnTo>
                <a:lnTo>
                  <a:pt x="21143" y="7384197"/>
                </a:lnTo>
                <a:lnTo>
                  <a:pt x="5495" y="7407616"/>
                </a:lnTo>
                <a:lnTo>
                  <a:pt x="0" y="7435241"/>
                </a:lnTo>
                <a:lnTo>
                  <a:pt x="5495" y="7462865"/>
                </a:lnTo>
                <a:lnTo>
                  <a:pt x="21143" y="7486284"/>
                </a:lnTo>
                <a:lnTo>
                  <a:pt x="44562" y="7501932"/>
                </a:lnTo>
                <a:lnTo>
                  <a:pt x="72187" y="7507427"/>
                </a:lnTo>
                <a:lnTo>
                  <a:pt x="44562" y="7512922"/>
                </a:lnTo>
                <a:lnTo>
                  <a:pt x="21143" y="7528570"/>
                </a:lnTo>
                <a:lnTo>
                  <a:pt x="5495" y="7551989"/>
                </a:lnTo>
                <a:lnTo>
                  <a:pt x="0" y="7579614"/>
                </a:lnTo>
                <a:lnTo>
                  <a:pt x="5495" y="7607239"/>
                </a:lnTo>
                <a:lnTo>
                  <a:pt x="21143" y="7630657"/>
                </a:lnTo>
                <a:lnTo>
                  <a:pt x="44562" y="7646306"/>
                </a:lnTo>
                <a:lnTo>
                  <a:pt x="72187" y="7651801"/>
                </a:lnTo>
                <a:lnTo>
                  <a:pt x="44562" y="7657295"/>
                </a:lnTo>
                <a:lnTo>
                  <a:pt x="21143" y="7672944"/>
                </a:lnTo>
                <a:lnTo>
                  <a:pt x="5495" y="7696363"/>
                </a:lnTo>
                <a:lnTo>
                  <a:pt x="0" y="7723987"/>
                </a:lnTo>
                <a:lnTo>
                  <a:pt x="5495" y="7751612"/>
                </a:lnTo>
                <a:lnTo>
                  <a:pt x="21143" y="7775032"/>
                </a:lnTo>
                <a:lnTo>
                  <a:pt x="44562" y="7790680"/>
                </a:lnTo>
                <a:lnTo>
                  <a:pt x="72187" y="7796175"/>
                </a:lnTo>
                <a:lnTo>
                  <a:pt x="44562" y="7801670"/>
                </a:lnTo>
                <a:lnTo>
                  <a:pt x="21143" y="7817317"/>
                </a:lnTo>
                <a:lnTo>
                  <a:pt x="5495" y="7840736"/>
                </a:lnTo>
                <a:lnTo>
                  <a:pt x="0" y="7868362"/>
                </a:lnTo>
                <a:lnTo>
                  <a:pt x="5495" y="7895986"/>
                </a:lnTo>
                <a:lnTo>
                  <a:pt x="21143" y="7919405"/>
                </a:lnTo>
                <a:lnTo>
                  <a:pt x="44562" y="7935053"/>
                </a:lnTo>
                <a:lnTo>
                  <a:pt x="72187" y="7940548"/>
                </a:lnTo>
                <a:lnTo>
                  <a:pt x="44562" y="7946043"/>
                </a:lnTo>
                <a:lnTo>
                  <a:pt x="21143" y="7961691"/>
                </a:lnTo>
                <a:lnTo>
                  <a:pt x="5495" y="7985110"/>
                </a:lnTo>
                <a:lnTo>
                  <a:pt x="0" y="8012735"/>
                </a:lnTo>
                <a:lnTo>
                  <a:pt x="5495" y="8040360"/>
                </a:lnTo>
                <a:lnTo>
                  <a:pt x="21143" y="8063778"/>
                </a:lnTo>
                <a:lnTo>
                  <a:pt x="44562" y="8079427"/>
                </a:lnTo>
                <a:lnTo>
                  <a:pt x="72187" y="8084921"/>
                </a:lnTo>
                <a:lnTo>
                  <a:pt x="44562" y="8090416"/>
                </a:lnTo>
                <a:lnTo>
                  <a:pt x="21143" y="8106065"/>
                </a:lnTo>
                <a:lnTo>
                  <a:pt x="5495" y="8129484"/>
                </a:lnTo>
                <a:lnTo>
                  <a:pt x="0" y="8157108"/>
                </a:lnTo>
                <a:lnTo>
                  <a:pt x="5495" y="8184733"/>
                </a:lnTo>
                <a:lnTo>
                  <a:pt x="21143" y="8208152"/>
                </a:lnTo>
                <a:lnTo>
                  <a:pt x="44562" y="8223800"/>
                </a:lnTo>
                <a:lnTo>
                  <a:pt x="72187" y="8229295"/>
                </a:lnTo>
                <a:lnTo>
                  <a:pt x="44562" y="8234790"/>
                </a:lnTo>
                <a:lnTo>
                  <a:pt x="21143" y="8250438"/>
                </a:lnTo>
                <a:lnTo>
                  <a:pt x="5495" y="8273857"/>
                </a:lnTo>
                <a:lnTo>
                  <a:pt x="0" y="8301482"/>
                </a:lnTo>
                <a:lnTo>
                  <a:pt x="5495" y="8329106"/>
                </a:lnTo>
                <a:lnTo>
                  <a:pt x="21143" y="8352526"/>
                </a:lnTo>
                <a:lnTo>
                  <a:pt x="44562" y="8368174"/>
                </a:lnTo>
                <a:lnTo>
                  <a:pt x="72187" y="8373669"/>
                </a:lnTo>
                <a:lnTo>
                  <a:pt x="44562" y="8379164"/>
                </a:lnTo>
                <a:lnTo>
                  <a:pt x="21143" y="8394812"/>
                </a:lnTo>
                <a:lnTo>
                  <a:pt x="5495" y="8418231"/>
                </a:lnTo>
                <a:lnTo>
                  <a:pt x="0" y="8445856"/>
                </a:lnTo>
                <a:lnTo>
                  <a:pt x="5495" y="8473480"/>
                </a:lnTo>
                <a:lnTo>
                  <a:pt x="21143" y="8496899"/>
                </a:lnTo>
                <a:lnTo>
                  <a:pt x="44562" y="8512548"/>
                </a:lnTo>
                <a:lnTo>
                  <a:pt x="72187" y="8518042"/>
                </a:lnTo>
                <a:lnTo>
                  <a:pt x="44562" y="8523537"/>
                </a:lnTo>
                <a:lnTo>
                  <a:pt x="21143" y="8539186"/>
                </a:lnTo>
                <a:lnTo>
                  <a:pt x="5495" y="8562604"/>
                </a:lnTo>
                <a:lnTo>
                  <a:pt x="0" y="8590229"/>
                </a:lnTo>
                <a:lnTo>
                  <a:pt x="5495" y="8617854"/>
                </a:lnTo>
                <a:lnTo>
                  <a:pt x="21143" y="8641273"/>
                </a:lnTo>
                <a:lnTo>
                  <a:pt x="44562" y="8656921"/>
                </a:lnTo>
                <a:lnTo>
                  <a:pt x="72187" y="8662416"/>
                </a:lnTo>
                <a:lnTo>
                  <a:pt x="44562" y="8667911"/>
                </a:lnTo>
                <a:lnTo>
                  <a:pt x="21143" y="8683559"/>
                </a:lnTo>
                <a:lnTo>
                  <a:pt x="5495" y="8706978"/>
                </a:lnTo>
                <a:lnTo>
                  <a:pt x="0" y="8734603"/>
                </a:lnTo>
                <a:lnTo>
                  <a:pt x="5495" y="8762227"/>
                </a:lnTo>
                <a:lnTo>
                  <a:pt x="21143" y="8785647"/>
                </a:lnTo>
                <a:lnTo>
                  <a:pt x="44562" y="8801295"/>
                </a:lnTo>
                <a:lnTo>
                  <a:pt x="72187" y="8806790"/>
                </a:lnTo>
                <a:lnTo>
                  <a:pt x="44562" y="8812285"/>
                </a:lnTo>
                <a:lnTo>
                  <a:pt x="21143" y="8827932"/>
                </a:lnTo>
                <a:lnTo>
                  <a:pt x="5495" y="8851352"/>
                </a:lnTo>
                <a:lnTo>
                  <a:pt x="0" y="8878977"/>
                </a:lnTo>
                <a:lnTo>
                  <a:pt x="5495" y="8906601"/>
                </a:lnTo>
                <a:lnTo>
                  <a:pt x="21143" y="8930020"/>
                </a:lnTo>
                <a:lnTo>
                  <a:pt x="44562" y="8945668"/>
                </a:lnTo>
                <a:lnTo>
                  <a:pt x="72187" y="8951163"/>
                </a:lnTo>
                <a:lnTo>
                  <a:pt x="44562" y="8956658"/>
                </a:lnTo>
                <a:lnTo>
                  <a:pt x="21143" y="8972307"/>
                </a:lnTo>
                <a:lnTo>
                  <a:pt x="5495" y="8995725"/>
                </a:lnTo>
                <a:lnTo>
                  <a:pt x="0" y="9023350"/>
                </a:lnTo>
                <a:lnTo>
                  <a:pt x="5495" y="9050975"/>
                </a:lnTo>
                <a:lnTo>
                  <a:pt x="21143" y="9074393"/>
                </a:lnTo>
                <a:lnTo>
                  <a:pt x="44562" y="9090042"/>
                </a:lnTo>
                <a:lnTo>
                  <a:pt x="72187" y="9095537"/>
                </a:lnTo>
                <a:lnTo>
                  <a:pt x="44562" y="9101032"/>
                </a:lnTo>
                <a:lnTo>
                  <a:pt x="21143" y="9116680"/>
                </a:lnTo>
                <a:lnTo>
                  <a:pt x="5495" y="9140099"/>
                </a:lnTo>
                <a:lnTo>
                  <a:pt x="0" y="9167723"/>
                </a:lnTo>
                <a:lnTo>
                  <a:pt x="5495" y="9195348"/>
                </a:lnTo>
                <a:lnTo>
                  <a:pt x="21143" y="9218768"/>
                </a:lnTo>
                <a:lnTo>
                  <a:pt x="44562" y="9234415"/>
                </a:lnTo>
                <a:lnTo>
                  <a:pt x="72187" y="9239910"/>
                </a:lnTo>
                <a:lnTo>
                  <a:pt x="44562" y="9245405"/>
                </a:lnTo>
                <a:lnTo>
                  <a:pt x="21143" y="9261053"/>
                </a:lnTo>
                <a:lnTo>
                  <a:pt x="5495" y="9284473"/>
                </a:lnTo>
                <a:lnTo>
                  <a:pt x="0" y="9312097"/>
                </a:lnTo>
                <a:lnTo>
                  <a:pt x="5495" y="9339722"/>
                </a:lnTo>
                <a:lnTo>
                  <a:pt x="21143" y="9363141"/>
                </a:lnTo>
                <a:lnTo>
                  <a:pt x="44562" y="9378789"/>
                </a:lnTo>
                <a:lnTo>
                  <a:pt x="72187" y="9384284"/>
                </a:lnTo>
                <a:lnTo>
                  <a:pt x="44562" y="9389779"/>
                </a:lnTo>
                <a:lnTo>
                  <a:pt x="21143" y="9405427"/>
                </a:lnTo>
                <a:lnTo>
                  <a:pt x="5495" y="9428846"/>
                </a:lnTo>
                <a:lnTo>
                  <a:pt x="0" y="9456471"/>
                </a:lnTo>
                <a:lnTo>
                  <a:pt x="5495" y="9484096"/>
                </a:lnTo>
                <a:lnTo>
                  <a:pt x="21143" y="9507514"/>
                </a:lnTo>
                <a:lnTo>
                  <a:pt x="44562" y="9523163"/>
                </a:lnTo>
                <a:lnTo>
                  <a:pt x="72187" y="9528658"/>
                </a:lnTo>
                <a:lnTo>
                  <a:pt x="44562" y="9534152"/>
                </a:lnTo>
                <a:lnTo>
                  <a:pt x="21143" y="9549801"/>
                </a:lnTo>
                <a:lnTo>
                  <a:pt x="5495" y="9573220"/>
                </a:lnTo>
                <a:lnTo>
                  <a:pt x="0" y="9600844"/>
                </a:lnTo>
                <a:lnTo>
                  <a:pt x="5495" y="9628469"/>
                </a:lnTo>
                <a:lnTo>
                  <a:pt x="21143" y="9651888"/>
                </a:lnTo>
                <a:lnTo>
                  <a:pt x="44562" y="9667536"/>
                </a:lnTo>
                <a:lnTo>
                  <a:pt x="72187" y="9673031"/>
                </a:lnTo>
                <a:lnTo>
                  <a:pt x="44562" y="9678526"/>
                </a:lnTo>
                <a:lnTo>
                  <a:pt x="21143" y="9694174"/>
                </a:lnTo>
                <a:lnTo>
                  <a:pt x="5495" y="9717594"/>
                </a:lnTo>
                <a:lnTo>
                  <a:pt x="0" y="9745218"/>
                </a:lnTo>
                <a:lnTo>
                  <a:pt x="5495" y="9772843"/>
                </a:lnTo>
                <a:lnTo>
                  <a:pt x="21143" y="9796262"/>
                </a:lnTo>
                <a:lnTo>
                  <a:pt x="44562" y="9811910"/>
                </a:lnTo>
                <a:lnTo>
                  <a:pt x="72187" y="9817405"/>
                </a:lnTo>
                <a:lnTo>
                  <a:pt x="44562" y="9822900"/>
                </a:lnTo>
                <a:lnTo>
                  <a:pt x="21143" y="9838548"/>
                </a:lnTo>
                <a:lnTo>
                  <a:pt x="5495" y="9861967"/>
                </a:lnTo>
                <a:lnTo>
                  <a:pt x="0" y="9889592"/>
                </a:lnTo>
                <a:lnTo>
                  <a:pt x="5495" y="9917216"/>
                </a:lnTo>
                <a:lnTo>
                  <a:pt x="21143" y="9940635"/>
                </a:lnTo>
                <a:lnTo>
                  <a:pt x="44562" y="9956284"/>
                </a:lnTo>
                <a:lnTo>
                  <a:pt x="72187" y="9961779"/>
                </a:lnTo>
                <a:lnTo>
                  <a:pt x="44562" y="9967273"/>
                </a:lnTo>
                <a:lnTo>
                  <a:pt x="21143" y="9982922"/>
                </a:lnTo>
                <a:lnTo>
                  <a:pt x="5495" y="10006340"/>
                </a:lnTo>
                <a:lnTo>
                  <a:pt x="0" y="10033965"/>
                </a:lnTo>
                <a:lnTo>
                  <a:pt x="5495" y="10061590"/>
                </a:lnTo>
                <a:lnTo>
                  <a:pt x="21143" y="10085009"/>
                </a:lnTo>
                <a:lnTo>
                  <a:pt x="44562" y="10100657"/>
                </a:lnTo>
                <a:lnTo>
                  <a:pt x="72187" y="10106152"/>
                </a:lnTo>
                <a:lnTo>
                  <a:pt x="44562" y="10111647"/>
                </a:lnTo>
                <a:lnTo>
                  <a:pt x="21143" y="10127295"/>
                </a:lnTo>
                <a:lnTo>
                  <a:pt x="5495" y="10150714"/>
                </a:lnTo>
                <a:lnTo>
                  <a:pt x="0" y="10178338"/>
                </a:lnTo>
                <a:lnTo>
                  <a:pt x="5495" y="10205964"/>
                </a:lnTo>
                <a:lnTo>
                  <a:pt x="21143" y="10229383"/>
                </a:lnTo>
                <a:lnTo>
                  <a:pt x="44562" y="10245030"/>
                </a:lnTo>
                <a:lnTo>
                  <a:pt x="72187" y="10250525"/>
                </a:lnTo>
                <a:lnTo>
                  <a:pt x="44562" y="10256020"/>
                </a:lnTo>
                <a:lnTo>
                  <a:pt x="21143" y="10271668"/>
                </a:lnTo>
                <a:lnTo>
                  <a:pt x="5495" y="10295088"/>
                </a:lnTo>
                <a:lnTo>
                  <a:pt x="0" y="10322713"/>
                </a:lnTo>
                <a:lnTo>
                  <a:pt x="5495" y="10350337"/>
                </a:lnTo>
                <a:lnTo>
                  <a:pt x="21143" y="10373756"/>
                </a:lnTo>
                <a:lnTo>
                  <a:pt x="44562" y="10389405"/>
                </a:lnTo>
                <a:lnTo>
                  <a:pt x="72187" y="10394899"/>
                </a:lnTo>
                <a:lnTo>
                  <a:pt x="44562" y="10400394"/>
                </a:lnTo>
                <a:lnTo>
                  <a:pt x="21143" y="10416043"/>
                </a:lnTo>
                <a:lnTo>
                  <a:pt x="5495" y="10439461"/>
                </a:lnTo>
                <a:lnTo>
                  <a:pt x="0" y="10467086"/>
                </a:lnTo>
                <a:lnTo>
                  <a:pt x="5495" y="10494711"/>
                </a:lnTo>
                <a:lnTo>
                  <a:pt x="21143" y="10518130"/>
                </a:lnTo>
                <a:lnTo>
                  <a:pt x="44562" y="10533778"/>
                </a:lnTo>
                <a:lnTo>
                  <a:pt x="72187" y="10539273"/>
                </a:lnTo>
                <a:lnTo>
                  <a:pt x="44562" y="10544768"/>
                </a:lnTo>
                <a:lnTo>
                  <a:pt x="21143" y="10560416"/>
                </a:lnTo>
                <a:lnTo>
                  <a:pt x="5495" y="10583835"/>
                </a:lnTo>
                <a:lnTo>
                  <a:pt x="0" y="10611459"/>
                </a:lnTo>
                <a:lnTo>
                  <a:pt x="5495" y="10639084"/>
                </a:lnTo>
                <a:lnTo>
                  <a:pt x="21143" y="10662503"/>
                </a:lnTo>
                <a:lnTo>
                  <a:pt x="44562" y="10678151"/>
                </a:lnTo>
                <a:lnTo>
                  <a:pt x="72187" y="10683646"/>
                </a:lnTo>
                <a:lnTo>
                  <a:pt x="44562" y="10689141"/>
                </a:lnTo>
                <a:lnTo>
                  <a:pt x="21143" y="10704789"/>
                </a:lnTo>
                <a:lnTo>
                  <a:pt x="5495" y="10728209"/>
                </a:lnTo>
                <a:lnTo>
                  <a:pt x="0" y="10755833"/>
                </a:lnTo>
                <a:lnTo>
                  <a:pt x="5495" y="10783458"/>
                </a:lnTo>
                <a:lnTo>
                  <a:pt x="21143" y="10806877"/>
                </a:lnTo>
                <a:lnTo>
                  <a:pt x="44562" y="10822525"/>
                </a:lnTo>
                <a:lnTo>
                  <a:pt x="72187" y="10828020"/>
                </a:lnTo>
                <a:lnTo>
                  <a:pt x="44562" y="10833515"/>
                </a:lnTo>
                <a:lnTo>
                  <a:pt x="21143" y="10849163"/>
                </a:lnTo>
                <a:lnTo>
                  <a:pt x="5495" y="10872582"/>
                </a:lnTo>
                <a:lnTo>
                  <a:pt x="0" y="10900207"/>
                </a:lnTo>
                <a:lnTo>
                  <a:pt x="5495" y="10927831"/>
                </a:lnTo>
                <a:lnTo>
                  <a:pt x="21143" y="10951251"/>
                </a:lnTo>
                <a:lnTo>
                  <a:pt x="44562" y="10966899"/>
                </a:lnTo>
                <a:lnTo>
                  <a:pt x="72187" y="10972394"/>
                </a:lnTo>
                <a:lnTo>
                  <a:pt x="44562" y="10977889"/>
                </a:lnTo>
                <a:lnTo>
                  <a:pt x="21143" y="10993537"/>
                </a:lnTo>
                <a:lnTo>
                  <a:pt x="5495" y="11016955"/>
                </a:lnTo>
                <a:lnTo>
                  <a:pt x="0" y="11044580"/>
                </a:lnTo>
                <a:lnTo>
                  <a:pt x="5495" y="11072205"/>
                </a:lnTo>
                <a:lnTo>
                  <a:pt x="21143" y="11095624"/>
                </a:lnTo>
                <a:lnTo>
                  <a:pt x="44562" y="11111272"/>
                </a:lnTo>
                <a:lnTo>
                  <a:pt x="72187" y="11116767"/>
                </a:lnTo>
                <a:lnTo>
                  <a:pt x="44562" y="11122262"/>
                </a:lnTo>
                <a:lnTo>
                  <a:pt x="21143" y="11137910"/>
                </a:lnTo>
                <a:lnTo>
                  <a:pt x="5495" y="11161330"/>
                </a:lnTo>
                <a:lnTo>
                  <a:pt x="0" y="11188954"/>
                </a:lnTo>
                <a:lnTo>
                  <a:pt x="5495" y="11216579"/>
                </a:lnTo>
                <a:lnTo>
                  <a:pt x="21143" y="11239998"/>
                </a:lnTo>
                <a:lnTo>
                  <a:pt x="44562" y="11255646"/>
                </a:lnTo>
                <a:lnTo>
                  <a:pt x="72187" y="11261141"/>
                </a:lnTo>
                <a:lnTo>
                  <a:pt x="44562" y="11266636"/>
                </a:lnTo>
                <a:lnTo>
                  <a:pt x="21143" y="11282284"/>
                </a:lnTo>
                <a:lnTo>
                  <a:pt x="5495" y="11305703"/>
                </a:lnTo>
                <a:lnTo>
                  <a:pt x="0" y="11333328"/>
                </a:lnTo>
                <a:lnTo>
                  <a:pt x="5495" y="11360952"/>
                </a:lnTo>
                <a:lnTo>
                  <a:pt x="21143" y="11384371"/>
                </a:lnTo>
                <a:lnTo>
                  <a:pt x="44562" y="11400020"/>
                </a:lnTo>
                <a:lnTo>
                  <a:pt x="72187" y="11405515"/>
                </a:lnTo>
                <a:lnTo>
                  <a:pt x="44562" y="11411009"/>
                </a:lnTo>
                <a:lnTo>
                  <a:pt x="21143" y="11426658"/>
                </a:lnTo>
                <a:lnTo>
                  <a:pt x="5495" y="11450076"/>
                </a:lnTo>
                <a:lnTo>
                  <a:pt x="0" y="11477701"/>
                </a:lnTo>
                <a:lnTo>
                  <a:pt x="5495" y="11505326"/>
                </a:lnTo>
                <a:lnTo>
                  <a:pt x="21143" y="11528745"/>
                </a:lnTo>
                <a:lnTo>
                  <a:pt x="44562" y="11544393"/>
                </a:lnTo>
                <a:lnTo>
                  <a:pt x="72187" y="11549888"/>
                </a:lnTo>
                <a:lnTo>
                  <a:pt x="44562" y="11555383"/>
                </a:lnTo>
                <a:lnTo>
                  <a:pt x="21143" y="11571031"/>
                </a:lnTo>
                <a:lnTo>
                  <a:pt x="5495" y="11594450"/>
                </a:lnTo>
                <a:lnTo>
                  <a:pt x="0" y="11622075"/>
                </a:lnTo>
                <a:lnTo>
                  <a:pt x="5495" y="11649700"/>
                </a:lnTo>
                <a:lnTo>
                  <a:pt x="21143" y="11673118"/>
                </a:lnTo>
                <a:lnTo>
                  <a:pt x="44562" y="11688766"/>
                </a:lnTo>
                <a:lnTo>
                  <a:pt x="72187" y="11694261"/>
                </a:lnTo>
                <a:lnTo>
                  <a:pt x="44562" y="11699756"/>
                </a:lnTo>
                <a:lnTo>
                  <a:pt x="21143" y="11715404"/>
                </a:lnTo>
                <a:lnTo>
                  <a:pt x="5495" y="11738824"/>
                </a:lnTo>
                <a:lnTo>
                  <a:pt x="0" y="11766448"/>
                </a:lnTo>
                <a:lnTo>
                  <a:pt x="5495" y="11794073"/>
                </a:lnTo>
                <a:lnTo>
                  <a:pt x="21143" y="11817492"/>
                </a:lnTo>
                <a:lnTo>
                  <a:pt x="44562" y="11833141"/>
                </a:lnTo>
                <a:lnTo>
                  <a:pt x="72187" y="11838636"/>
                </a:lnTo>
                <a:lnTo>
                  <a:pt x="44562" y="11844130"/>
                </a:lnTo>
                <a:lnTo>
                  <a:pt x="21143" y="11859778"/>
                </a:lnTo>
                <a:lnTo>
                  <a:pt x="5495" y="11883197"/>
                </a:lnTo>
                <a:lnTo>
                  <a:pt x="0" y="11910822"/>
                </a:lnTo>
                <a:lnTo>
                  <a:pt x="5495" y="11938446"/>
                </a:lnTo>
                <a:lnTo>
                  <a:pt x="21143" y="11961866"/>
                </a:lnTo>
                <a:lnTo>
                  <a:pt x="44562" y="11977514"/>
                </a:lnTo>
                <a:lnTo>
                  <a:pt x="72187" y="11983009"/>
                </a:lnTo>
                <a:lnTo>
                  <a:pt x="44562" y="11988504"/>
                </a:lnTo>
                <a:lnTo>
                  <a:pt x="21143" y="12004152"/>
                </a:lnTo>
                <a:lnTo>
                  <a:pt x="5495" y="12027571"/>
                </a:lnTo>
                <a:lnTo>
                  <a:pt x="0" y="12055196"/>
                </a:lnTo>
                <a:lnTo>
                  <a:pt x="5495" y="12082821"/>
                </a:lnTo>
                <a:lnTo>
                  <a:pt x="21143" y="12106239"/>
                </a:lnTo>
                <a:lnTo>
                  <a:pt x="44562" y="12121887"/>
                </a:lnTo>
                <a:lnTo>
                  <a:pt x="72187" y="12127382"/>
                </a:lnTo>
                <a:lnTo>
                  <a:pt x="44562" y="12132877"/>
                </a:lnTo>
                <a:lnTo>
                  <a:pt x="21143" y="12148525"/>
                </a:lnTo>
                <a:lnTo>
                  <a:pt x="5495" y="12171945"/>
                </a:lnTo>
                <a:lnTo>
                  <a:pt x="0" y="12199569"/>
                </a:lnTo>
                <a:lnTo>
                  <a:pt x="5495" y="12227194"/>
                </a:lnTo>
                <a:lnTo>
                  <a:pt x="21143" y="12250613"/>
                </a:lnTo>
                <a:lnTo>
                  <a:pt x="44562" y="12266261"/>
                </a:lnTo>
                <a:lnTo>
                  <a:pt x="72187" y="12271756"/>
                </a:lnTo>
                <a:lnTo>
                  <a:pt x="44562" y="12277251"/>
                </a:lnTo>
                <a:lnTo>
                  <a:pt x="21143" y="12292899"/>
                </a:lnTo>
                <a:lnTo>
                  <a:pt x="5495" y="12316318"/>
                </a:lnTo>
                <a:lnTo>
                  <a:pt x="0" y="12343943"/>
                </a:lnTo>
                <a:lnTo>
                  <a:pt x="5495" y="12371567"/>
                </a:lnTo>
                <a:lnTo>
                  <a:pt x="21143" y="12394987"/>
                </a:lnTo>
                <a:lnTo>
                  <a:pt x="44562" y="12410635"/>
                </a:lnTo>
                <a:lnTo>
                  <a:pt x="72187" y="12416130"/>
                </a:lnTo>
                <a:lnTo>
                  <a:pt x="44562" y="12421625"/>
                </a:lnTo>
                <a:lnTo>
                  <a:pt x="21143" y="12437273"/>
                </a:lnTo>
                <a:lnTo>
                  <a:pt x="5495" y="12460691"/>
                </a:lnTo>
                <a:lnTo>
                  <a:pt x="0" y="12488316"/>
                </a:lnTo>
                <a:lnTo>
                  <a:pt x="5495" y="12515941"/>
                </a:lnTo>
                <a:lnTo>
                  <a:pt x="21143" y="12539360"/>
                </a:lnTo>
                <a:lnTo>
                  <a:pt x="44562" y="12555008"/>
                </a:lnTo>
                <a:lnTo>
                  <a:pt x="72187" y="12560503"/>
                </a:lnTo>
                <a:lnTo>
                  <a:pt x="44562" y="12565998"/>
                </a:lnTo>
                <a:lnTo>
                  <a:pt x="21143" y="12581646"/>
                </a:lnTo>
                <a:lnTo>
                  <a:pt x="5495" y="12605065"/>
                </a:lnTo>
                <a:lnTo>
                  <a:pt x="0" y="12632690"/>
                </a:lnTo>
                <a:lnTo>
                  <a:pt x="5495" y="12660315"/>
                </a:lnTo>
                <a:lnTo>
                  <a:pt x="21143" y="12683734"/>
                </a:lnTo>
                <a:lnTo>
                  <a:pt x="44562" y="12699382"/>
                </a:lnTo>
                <a:lnTo>
                  <a:pt x="72187" y="12704876"/>
                </a:lnTo>
                <a:lnTo>
                  <a:pt x="44562" y="12710371"/>
                </a:lnTo>
                <a:lnTo>
                  <a:pt x="21143" y="12726020"/>
                </a:lnTo>
                <a:lnTo>
                  <a:pt x="5495" y="12749439"/>
                </a:lnTo>
                <a:lnTo>
                  <a:pt x="0" y="12777064"/>
                </a:lnTo>
                <a:lnTo>
                  <a:pt x="5495" y="12804688"/>
                </a:lnTo>
                <a:lnTo>
                  <a:pt x="21143" y="12828108"/>
                </a:lnTo>
                <a:lnTo>
                  <a:pt x="44562" y="12843756"/>
                </a:lnTo>
                <a:lnTo>
                  <a:pt x="72187" y="12849251"/>
                </a:lnTo>
                <a:lnTo>
                  <a:pt x="44562" y="12854746"/>
                </a:lnTo>
                <a:lnTo>
                  <a:pt x="21143" y="12870393"/>
                </a:lnTo>
                <a:lnTo>
                  <a:pt x="5495" y="12893812"/>
                </a:lnTo>
                <a:lnTo>
                  <a:pt x="0" y="12921437"/>
                </a:lnTo>
                <a:lnTo>
                  <a:pt x="5495" y="12949062"/>
                </a:lnTo>
                <a:lnTo>
                  <a:pt x="21143" y="12972481"/>
                </a:lnTo>
                <a:lnTo>
                  <a:pt x="44562" y="12988129"/>
                </a:lnTo>
                <a:lnTo>
                  <a:pt x="72187" y="12993624"/>
                </a:lnTo>
                <a:lnTo>
                  <a:pt x="44562" y="12999119"/>
                </a:lnTo>
                <a:lnTo>
                  <a:pt x="21143" y="13014767"/>
                </a:lnTo>
                <a:lnTo>
                  <a:pt x="5495" y="13038186"/>
                </a:lnTo>
                <a:lnTo>
                  <a:pt x="0" y="13065810"/>
                </a:lnTo>
                <a:lnTo>
                  <a:pt x="5495" y="13093435"/>
                </a:lnTo>
                <a:lnTo>
                  <a:pt x="21143" y="13116855"/>
                </a:lnTo>
                <a:lnTo>
                  <a:pt x="44562" y="13132502"/>
                </a:lnTo>
                <a:lnTo>
                  <a:pt x="72187" y="13137998"/>
                </a:lnTo>
                <a:lnTo>
                  <a:pt x="44562" y="13143492"/>
                </a:lnTo>
                <a:lnTo>
                  <a:pt x="21143" y="13159141"/>
                </a:lnTo>
                <a:lnTo>
                  <a:pt x="5495" y="13182560"/>
                </a:lnTo>
                <a:lnTo>
                  <a:pt x="0" y="13210184"/>
                </a:lnTo>
                <a:lnTo>
                  <a:pt x="5495" y="13237809"/>
                </a:lnTo>
                <a:lnTo>
                  <a:pt x="21143" y="13261228"/>
                </a:lnTo>
                <a:lnTo>
                  <a:pt x="44562" y="13276876"/>
                </a:lnTo>
                <a:lnTo>
                  <a:pt x="72187" y="13282371"/>
                </a:lnTo>
                <a:lnTo>
                  <a:pt x="44562" y="13287866"/>
                </a:lnTo>
                <a:lnTo>
                  <a:pt x="21143" y="13303514"/>
                </a:lnTo>
                <a:lnTo>
                  <a:pt x="5495" y="13326934"/>
                </a:lnTo>
                <a:lnTo>
                  <a:pt x="0" y="13354558"/>
                </a:lnTo>
                <a:lnTo>
                  <a:pt x="5495" y="13382183"/>
                </a:lnTo>
                <a:lnTo>
                  <a:pt x="21143" y="13405602"/>
                </a:lnTo>
                <a:lnTo>
                  <a:pt x="44562" y="13421251"/>
                </a:lnTo>
                <a:lnTo>
                  <a:pt x="72187" y="13426745"/>
                </a:lnTo>
                <a:lnTo>
                  <a:pt x="44562" y="13432239"/>
                </a:lnTo>
                <a:lnTo>
                  <a:pt x="21143" y="13447888"/>
                </a:lnTo>
                <a:lnTo>
                  <a:pt x="5495" y="13471306"/>
                </a:lnTo>
                <a:lnTo>
                  <a:pt x="0" y="13498931"/>
                </a:lnTo>
                <a:lnTo>
                  <a:pt x="5495" y="13526556"/>
                </a:lnTo>
                <a:lnTo>
                  <a:pt x="21143" y="13549976"/>
                </a:lnTo>
                <a:lnTo>
                  <a:pt x="44562" y="13565623"/>
                </a:lnTo>
                <a:lnTo>
                  <a:pt x="72187" y="13571119"/>
                </a:lnTo>
                <a:lnTo>
                  <a:pt x="44562" y="13576613"/>
                </a:lnTo>
                <a:lnTo>
                  <a:pt x="21143" y="13592262"/>
                </a:lnTo>
                <a:lnTo>
                  <a:pt x="5495" y="13615681"/>
                </a:lnTo>
                <a:lnTo>
                  <a:pt x="0" y="13643305"/>
                </a:lnTo>
                <a:lnTo>
                  <a:pt x="5495" y="13670930"/>
                </a:lnTo>
                <a:lnTo>
                  <a:pt x="21143" y="13694349"/>
                </a:lnTo>
                <a:lnTo>
                  <a:pt x="44562" y="13709997"/>
                </a:lnTo>
                <a:lnTo>
                  <a:pt x="72187" y="13715492"/>
                </a:lnTo>
                <a:lnTo>
                  <a:pt x="72187" y="13716000"/>
                </a:lnTo>
                <a:close/>
              </a:path>
            </a:pathLst>
          </a:custGeom>
          <a:solidFill>
            <a:srgbClr val="FFCC00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itle">
            <a:extLst>
              <a:ext uri="{FF2B5EF4-FFF2-40B4-BE49-F238E27FC236}">
                <a16:creationId xmlns:a16="http://schemas.microsoft.com/office/drawing/2014/main" id="{72F2CAE8-19B1-48CB-979C-DA1D262EE4E4}"/>
              </a:ext>
            </a:extLst>
          </p:cNvPr>
          <p:cNvSpPr txBox="1"/>
          <p:nvPr/>
        </p:nvSpPr>
        <p:spPr>
          <a:xfrm>
            <a:off x="14789152" y="3971137"/>
            <a:ext cx="9569448" cy="2540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8800"/>
              </a:lnSpc>
            </a:pPr>
            <a:r>
              <a:rPr lang="ru-RU" sz="7310">
                <a:gradFill flip="none" rotWithShape="1">
                  <a:gsLst>
                    <a:gs pos="0">
                      <a:srgbClr val="FF7300"/>
                    </a:gs>
                    <a:gs pos="100000">
                      <a:srgbClr val="FFCC00"/>
                    </a:gs>
                  </a:gsLst>
                  <a:lin ang="1596000" scaled="1"/>
                  <a:tileRect/>
                </a:gradFill>
                <a:latin typeface="Montserrat ExtraBold" panose="00000900000000000000" pitchFamily="2" charset="-52"/>
              </a:rPr>
              <a:t>СЛЕДИТЕ</a:t>
            </a:r>
          </a:p>
          <a:p>
            <a:pPr>
              <a:lnSpc>
                <a:spcPts val="8800"/>
              </a:lnSpc>
            </a:pPr>
            <a:r>
              <a:rPr lang="ru-RU" sz="7310">
                <a:gradFill flip="none" rotWithShape="1">
                  <a:gsLst>
                    <a:gs pos="0">
                      <a:srgbClr val="FF7300"/>
                    </a:gs>
                    <a:gs pos="100000">
                      <a:srgbClr val="FFCC00"/>
                    </a:gs>
                  </a:gsLst>
                  <a:lin ang="1596000" scaled="1"/>
                  <a:tileRect/>
                </a:gradFill>
                <a:latin typeface="Montserrat ExtraBold" panose="00000900000000000000" pitchFamily="2" charset="-52"/>
              </a:rPr>
              <a:t>ЗА НОВИНКАМИ</a:t>
            </a:r>
          </a:p>
        </p:txBody>
      </p:sp>
      <p:sp>
        <p:nvSpPr>
          <p:cNvPr id="19" name="Subtitle">
            <a:extLst>
              <a:ext uri="{FF2B5EF4-FFF2-40B4-BE49-F238E27FC236}">
                <a16:creationId xmlns:a16="http://schemas.microsoft.com/office/drawing/2014/main" id="{596E2AB1-7F12-4BBE-9D40-F442B477647D}"/>
              </a:ext>
            </a:extLst>
          </p:cNvPr>
          <p:cNvSpPr txBox="1"/>
          <p:nvPr/>
        </p:nvSpPr>
        <p:spPr>
          <a:xfrm>
            <a:off x="14814550" y="6539179"/>
            <a:ext cx="6381750" cy="1016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Коллекция подарочных наборов</a:t>
            </a:r>
          </a:p>
          <a:p>
            <a:pPr>
              <a:lnSpc>
                <a:spcPts val="3270"/>
              </a:lnSpc>
            </a:pPr>
            <a:r>
              <a:rPr lang="ru-RU" sz="2800">
                <a:solidFill>
                  <a:srgbClr val="2B2A29"/>
                </a:solidFill>
                <a:latin typeface="Montserrat Medium" panose="00000600000000000000" pitchFamily="2" charset="-52"/>
              </a:rPr>
              <a:t>постоянно обновляется.</a:t>
            </a:r>
          </a:p>
        </p:txBody>
      </p:sp>
      <p:grpSp>
        <p:nvGrpSpPr>
          <p:cNvPr id="90" name="DottedLine">
            <a:extLst>
              <a:ext uri="{FF2B5EF4-FFF2-40B4-BE49-F238E27FC236}">
                <a16:creationId xmlns:a16="http://schemas.microsoft.com/office/drawing/2014/main" id="{C974D7E1-6A1E-4DE5-8C35-548851E810F1}"/>
              </a:ext>
            </a:extLst>
          </p:cNvPr>
          <p:cNvGrpSpPr/>
          <p:nvPr/>
        </p:nvGrpSpPr>
        <p:grpSpPr>
          <a:xfrm>
            <a:off x="13907591" y="7875905"/>
            <a:ext cx="10476408" cy="21590"/>
            <a:chOff x="0" y="7875905"/>
            <a:chExt cx="10476408" cy="21590"/>
          </a:xfrm>
        </p:grpSpPr>
        <p:sp>
          <p:nvSpPr>
            <p:cNvPr id="20" name="dd0">
              <a:extLst>
                <a:ext uri="{FF2B5EF4-FFF2-40B4-BE49-F238E27FC236}">
                  <a16:creationId xmlns:a16="http://schemas.microsoft.com/office/drawing/2014/main" id="{97137C01-BD09-4177-820D-E25DE61ED580}"/>
                </a:ext>
              </a:extLst>
            </p:cNvPr>
            <p:cNvSpPr/>
            <p:nvPr/>
          </p:nvSpPr>
          <p:spPr>
            <a:xfrm>
              <a:off x="0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dd1">
              <a:extLst>
                <a:ext uri="{FF2B5EF4-FFF2-40B4-BE49-F238E27FC236}">
                  <a16:creationId xmlns:a16="http://schemas.microsoft.com/office/drawing/2014/main" id="{3A69CB02-D324-4688-8783-C253C9C6535D}"/>
                </a:ext>
              </a:extLst>
            </p:cNvPr>
            <p:cNvSpPr/>
            <p:nvPr/>
          </p:nvSpPr>
          <p:spPr>
            <a:xfrm>
              <a:off x="151206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dd2">
              <a:extLst>
                <a:ext uri="{FF2B5EF4-FFF2-40B4-BE49-F238E27FC236}">
                  <a16:creationId xmlns:a16="http://schemas.microsoft.com/office/drawing/2014/main" id="{FA63598F-7899-4B15-8BD0-565EEF60241A}"/>
                </a:ext>
              </a:extLst>
            </p:cNvPr>
            <p:cNvSpPr/>
            <p:nvPr/>
          </p:nvSpPr>
          <p:spPr>
            <a:xfrm>
              <a:off x="302412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dd3">
              <a:extLst>
                <a:ext uri="{FF2B5EF4-FFF2-40B4-BE49-F238E27FC236}">
                  <a16:creationId xmlns:a16="http://schemas.microsoft.com/office/drawing/2014/main" id="{03F4ED79-27E1-4DFC-8DE5-B904010C011A}"/>
                </a:ext>
              </a:extLst>
            </p:cNvPr>
            <p:cNvSpPr/>
            <p:nvPr/>
          </p:nvSpPr>
          <p:spPr>
            <a:xfrm>
              <a:off x="453619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dd4">
              <a:extLst>
                <a:ext uri="{FF2B5EF4-FFF2-40B4-BE49-F238E27FC236}">
                  <a16:creationId xmlns:a16="http://schemas.microsoft.com/office/drawing/2014/main" id="{DAFEA056-7A96-4219-B02C-66070B634A30}"/>
                </a:ext>
              </a:extLst>
            </p:cNvPr>
            <p:cNvSpPr/>
            <p:nvPr/>
          </p:nvSpPr>
          <p:spPr>
            <a:xfrm>
              <a:off x="604825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dd5">
              <a:extLst>
                <a:ext uri="{FF2B5EF4-FFF2-40B4-BE49-F238E27FC236}">
                  <a16:creationId xmlns:a16="http://schemas.microsoft.com/office/drawing/2014/main" id="{750E3A7C-CDE9-4A38-B73A-85F06E9CB3FD}"/>
                </a:ext>
              </a:extLst>
            </p:cNvPr>
            <p:cNvSpPr/>
            <p:nvPr/>
          </p:nvSpPr>
          <p:spPr>
            <a:xfrm>
              <a:off x="756031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dd6">
              <a:extLst>
                <a:ext uri="{FF2B5EF4-FFF2-40B4-BE49-F238E27FC236}">
                  <a16:creationId xmlns:a16="http://schemas.microsoft.com/office/drawing/2014/main" id="{36640B39-FA84-4769-8EB9-4C018689F3C3}"/>
                </a:ext>
              </a:extLst>
            </p:cNvPr>
            <p:cNvSpPr/>
            <p:nvPr/>
          </p:nvSpPr>
          <p:spPr>
            <a:xfrm>
              <a:off x="907237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dd7">
              <a:extLst>
                <a:ext uri="{FF2B5EF4-FFF2-40B4-BE49-F238E27FC236}">
                  <a16:creationId xmlns:a16="http://schemas.microsoft.com/office/drawing/2014/main" id="{C1404150-5EC7-4592-A70D-1A1B407F12C5}"/>
                </a:ext>
              </a:extLst>
            </p:cNvPr>
            <p:cNvSpPr/>
            <p:nvPr/>
          </p:nvSpPr>
          <p:spPr>
            <a:xfrm>
              <a:off x="1058443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dd8">
              <a:extLst>
                <a:ext uri="{FF2B5EF4-FFF2-40B4-BE49-F238E27FC236}">
                  <a16:creationId xmlns:a16="http://schemas.microsoft.com/office/drawing/2014/main" id="{A02B3B3A-7025-4EDC-90E3-5FCF04E5D6BE}"/>
                </a:ext>
              </a:extLst>
            </p:cNvPr>
            <p:cNvSpPr/>
            <p:nvPr/>
          </p:nvSpPr>
          <p:spPr>
            <a:xfrm>
              <a:off x="1209650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dd9">
              <a:extLst>
                <a:ext uri="{FF2B5EF4-FFF2-40B4-BE49-F238E27FC236}">
                  <a16:creationId xmlns:a16="http://schemas.microsoft.com/office/drawing/2014/main" id="{522B7095-FE1B-4C74-8381-2BF2777D6ACE}"/>
                </a:ext>
              </a:extLst>
            </p:cNvPr>
            <p:cNvSpPr/>
            <p:nvPr/>
          </p:nvSpPr>
          <p:spPr>
            <a:xfrm>
              <a:off x="1360856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dd10">
              <a:extLst>
                <a:ext uri="{FF2B5EF4-FFF2-40B4-BE49-F238E27FC236}">
                  <a16:creationId xmlns:a16="http://schemas.microsoft.com/office/drawing/2014/main" id="{034375EB-B84F-4331-832E-41368E419F9D}"/>
                </a:ext>
              </a:extLst>
            </p:cNvPr>
            <p:cNvSpPr/>
            <p:nvPr/>
          </p:nvSpPr>
          <p:spPr>
            <a:xfrm>
              <a:off x="1512062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dd11">
              <a:extLst>
                <a:ext uri="{FF2B5EF4-FFF2-40B4-BE49-F238E27FC236}">
                  <a16:creationId xmlns:a16="http://schemas.microsoft.com/office/drawing/2014/main" id="{3E0EE259-FF61-47A1-8D61-B6FF5100E08D}"/>
                </a:ext>
              </a:extLst>
            </p:cNvPr>
            <p:cNvSpPr/>
            <p:nvPr/>
          </p:nvSpPr>
          <p:spPr>
            <a:xfrm>
              <a:off x="1663268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dd12">
              <a:extLst>
                <a:ext uri="{FF2B5EF4-FFF2-40B4-BE49-F238E27FC236}">
                  <a16:creationId xmlns:a16="http://schemas.microsoft.com/office/drawing/2014/main" id="{F1A790FA-3AEF-47B6-9C9C-1041817B9C24}"/>
                </a:ext>
              </a:extLst>
            </p:cNvPr>
            <p:cNvSpPr/>
            <p:nvPr/>
          </p:nvSpPr>
          <p:spPr>
            <a:xfrm>
              <a:off x="1814474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dd13">
              <a:extLst>
                <a:ext uri="{FF2B5EF4-FFF2-40B4-BE49-F238E27FC236}">
                  <a16:creationId xmlns:a16="http://schemas.microsoft.com/office/drawing/2014/main" id="{0FB9CE8B-E422-41CF-BD1E-D325D1F7D8F9}"/>
                </a:ext>
              </a:extLst>
            </p:cNvPr>
            <p:cNvSpPr/>
            <p:nvPr/>
          </p:nvSpPr>
          <p:spPr>
            <a:xfrm>
              <a:off x="1965681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dd14">
              <a:extLst>
                <a:ext uri="{FF2B5EF4-FFF2-40B4-BE49-F238E27FC236}">
                  <a16:creationId xmlns:a16="http://schemas.microsoft.com/office/drawing/2014/main" id="{ADF15B37-A732-4D4C-A093-3269C75EC53E}"/>
                </a:ext>
              </a:extLst>
            </p:cNvPr>
            <p:cNvSpPr/>
            <p:nvPr/>
          </p:nvSpPr>
          <p:spPr>
            <a:xfrm>
              <a:off x="2116887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dd15">
              <a:extLst>
                <a:ext uri="{FF2B5EF4-FFF2-40B4-BE49-F238E27FC236}">
                  <a16:creationId xmlns:a16="http://schemas.microsoft.com/office/drawing/2014/main" id="{E2496DBB-78F9-43DE-8638-2FEAF7FDB129}"/>
                </a:ext>
              </a:extLst>
            </p:cNvPr>
            <p:cNvSpPr/>
            <p:nvPr/>
          </p:nvSpPr>
          <p:spPr>
            <a:xfrm>
              <a:off x="2268093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dd16">
              <a:extLst>
                <a:ext uri="{FF2B5EF4-FFF2-40B4-BE49-F238E27FC236}">
                  <a16:creationId xmlns:a16="http://schemas.microsoft.com/office/drawing/2014/main" id="{9DE27F7B-C006-403A-A578-BC47182A8D5B}"/>
                </a:ext>
              </a:extLst>
            </p:cNvPr>
            <p:cNvSpPr/>
            <p:nvPr/>
          </p:nvSpPr>
          <p:spPr>
            <a:xfrm>
              <a:off x="2419299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dd17">
              <a:extLst>
                <a:ext uri="{FF2B5EF4-FFF2-40B4-BE49-F238E27FC236}">
                  <a16:creationId xmlns:a16="http://schemas.microsoft.com/office/drawing/2014/main" id="{10194C4B-B9A7-45B7-BF18-45AF0BB1773A}"/>
                </a:ext>
              </a:extLst>
            </p:cNvPr>
            <p:cNvSpPr/>
            <p:nvPr/>
          </p:nvSpPr>
          <p:spPr>
            <a:xfrm>
              <a:off x="2570505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dd18">
              <a:extLst>
                <a:ext uri="{FF2B5EF4-FFF2-40B4-BE49-F238E27FC236}">
                  <a16:creationId xmlns:a16="http://schemas.microsoft.com/office/drawing/2014/main" id="{06F30002-B595-4F55-B600-3E8E0DC5F420}"/>
                </a:ext>
              </a:extLst>
            </p:cNvPr>
            <p:cNvSpPr/>
            <p:nvPr/>
          </p:nvSpPr>
          <p:spPr>
            <a:xfrm>
              <a:off x="2721712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dd19">
              <a:extLst>
                <a:ext uri="{FF2B5EF4-FFF2-40B4-BE49-F238E27FC236}">
                  <a16:creationId xmlns:a16="http://schemas.microsoft.com/office/drawing/2014/main" id="{F320CC9A-9142-4A84-9D6C-D251F66148B3}"/>
                </a:ext>
              </a:extLst>
            </p:cNvPr>
            <p:cNvSpPr/>
            <p:nvPr/>
          </p:nvSpPr>
          <p:spPr>
            <a:xfrm>
              <a:off x="2872918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dd20">
              <a:extLst>
                <a:ext uri="{FF2B5EF4-FFF2-40B4-BE49-F238E27FC236}">
                  <a16:creationId xmlns:a16="http://schemas.microsoft.com/office/drawing/2014/main" id="{8F539DCC-3A69-4880-9E31-29FE59A21715}"/>
                </a:ext>
              </a:extLst>
            </p:cNvPr>
            <p:cNvSpPr/>
            <p:nvPr/>
          </p:nvSpPr>
          <p:spPr>
            <a:xfrm>
              <a:off x="3024124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dd21">
              <a:extLst>
                <a:ext uri="{FF2B5EF4-FFF2-40B4-BE49-F238E27FC236}">
                  <a16:creationId xmlns:a16="http://schemas.microsoft.com/office/drawing/2014/main" id="{DE13FA26-BF07-40D2-B5C8-496630CEE840}"/>
                </a:ext>
              </a:extLst>
            </p:cNvPr>
            <p:cNvSpPr/>
            <p:nvPr/>
          </p:nvSpPr>
          <p:spPr>
            <a:xfrm>
              <a:off x="3175330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dd22">
              <a:extLst>
                <a:ext uri="{FF2B5EF4-FFF2-40B4-BE49-F238E27FC236}">
                  <a16:creationId xmlns:a16="http://schemas.microsoft.com/office/drawing/2014/main" id="{A2498F89-C0E9-472D-9D8D-B3C10CBD6F56}"/>
                </a:ext>
              </a:extLst>
            </p:cNvPr>
            <p:cNvSpPr/>
            <p:nvPr/>
          </p:nvSpPr>
          <p:spPr>
            <a:xfrm>
              <a:off x="3326536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dd23">
              <a:extLst>
                <a:ext uri="{FF2B5EF4-FFF2-40B4-BE49-F238E27FC236}">
                  <a16:creationId xmlns:a16="http://schemas.microsoft.com/office/drawing/2014/main" id="{F97B8A95-7470-4F6C-BD89-07BA3F39B4EF}"/>
                </a:ext>
              </a:extLst>
            </p:cNvPr>
            <p:cNvSpPr/>
            <p:nvPr/>
          </p:nvSpPr>
          <p:spPr>
            <a:xfrm>
              <a:off x="3477743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dd24">
              <a:extLst>
                <a:ext uri="{FF2B5EF4-FFF2-40B4-BE49-F238E27FC236}">
                  <a16:creationId xmlns:a16="http://schemas.microsoft.com/office/drawing/2014/main" id="{35912FD7-A007-40AD-B838-6B75B2980B4A}"/>
                </a:ext>
              </a:extLst>
            </p:cNvPr>
            <p:cNvSpPr/>
            <p:nvPr/>
          </p:nvSpPr>
          <p:spPr>
            <a:xfrm>
              <a:off x="3628949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dd25">
              <a:extLst>
                <a:ext uri="{FF2B5EF4-FFF2-40B4-BE49-F238E27FC236}">
                  <a16:creationId xmlns:a16="http://schemas.microsoft.com/office/drawing/2014/main" id="{B515AF39-A548-4824-B30B-F111F02284B7}"/>
                </a:ext>
              </a:extLst>
            </p:cNvPr>
            <p:cNvSpPr/>
            <p:nvPr/>
          </p:nvSpPr>
          <p:spPr>
            <a:xfrm>
              <a:off x="3780155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dd26">
              <a:extLst>
                <a:ext uri="{FF2B5EF4-FFF2-40B4-BE49-F238E27FC236}">
                  <a16:creationId xmlns:a16="http://schemas.microsoft.com/office/drawing/2014/main" id="{D42B7FD4-E52E-43D8-B11E-4844F37AE671}"/>
                </a:ext>
              </a:extLst>
            </p:cNvPr>
            <p:cNvSpPr/>
            <p:nvPr/>
          </p:nvSpPr>
          <p:spPr>
            <a:xfrm>
              <a:off x="3931361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dd27">
              <a:extLst>
                <a:ext uri="{FF2B5EF4-FFF2-40B4-BE49-F238E27FC236}">
                  <a16:creationId xmlns:a16="http://schemas.microsoft.com/office/drawing/2014/main" id="{96F1B5FB-312F-4AC8-826B-14A12C5AC261}"/>
                </a:ext>
              </a:extLst>
            </p:cNvPr>
            <p:cNvSpPr/>
            <p:nvPr/>
          </p:nvSpPr>
          <p:spPr>
            <a:xfrm>
              <a:off x="4082567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dd28">
              <a:extLst>
                <a:ext uri="{FF2B5EF4-FFF2-40B4-BE49-F238E27FC236}">
                  <a16:creationId xmlns:a16="http://schemas.microsoft.com/office/drawing/2014/main" id="{A1E6D27D-1071-4EF5-8EB9-6DF241CA9622}"/>
                </a:ext>
              </a:extLst>
            </p:cNvPr>
            <p:cNvSpPr/>
            <p:nvPr/>
          </p:nvSpPr>
          <p:spPr>
            <a:xfrm>
              <a:off x="4233774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dd29">
              <a:extLst>
                <a:ext uri="{FF2B5EF4-FFF2-40B4-BE49-F238E27FC236}">
                  <a16:creationId xmlns:a16="http://schemas.microsoft.com/office/drawing/2014/main" id="{B0FDCAB0-03C1-40AB-AF0E-39EBDA553B1F}"/>
                </a:ext>
              </a:extLst>
            </p:cNvPr>
            <p:cNvSpPr/>
            <p:nvPr/>
          </p:nvSpPr>
          <p:spPr>
            <a:xfrm>
              <a:off x="4384980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dd30">
              <a:extLst>
                <a:ext uri="{FF2B5EF4-FFF2-40B4-BE49-F238E27FC236}">
                  <a16:creationId xmlns:a16="http://schemas.microsoft.com/office/drawing/2014/main" id="{CDDFC906-98BF-4D63-B453-BEA8CF17CA6D}"/>
                </a:ext>
              </a:extLst>
            </p:cNvPr>
            <p:cNvSpPr/>
            <p:nvPr/>
          </p:nvSpPr>
          <p:spPr>
            <a:xfrm>
              <a:off x="4536186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dd31">
              <a:extLst>
                <a:ext uri="{FF2B5EF4-FFF2-40B4-BE49-F238E27FC236}">
                  <a16:creationId xmlns:a16="http://schemas.microsoft.com/office/drawing/2014/main" id="{AF4B04B5-E36B-4D43-AB9B-6FBDA2117D7D}"/>
                </a:ext>
              </a:extLst>
            </p:cNvPr>
            <p:cNvSpPr/>
            <p:nvPr/>
          </p:nvSpPr>
          <p:spPr>
            <a:xfrm>
              <a:off x="4687392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dd32">
              <a:extLst>
                <a:ext uri="{FF2B5EF4-FFF2-40B4-BE49-F238E27FC236}">
                  <a16:creationId xmlns:a16="http://schemas.microsoft.com/office/drawing/2014/main" id="{7BAEE3AF-D233-42DC-825F-A4BAC8A0BA0A}"/>
                </a:ext>
              </a:extLst>
            </p:cNvPr>
            <p:cNvSpPr/>
            <p:nvPr/>
          </p:nvSpPr>
          <p:spPr>
            <a:xfrm>
              <a:off x="4838598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dd33">
              <a:extLst>
                <a:ext uri="{FF2B5EF4-FFF2-40B4-BE49-F238E27FC236}">
                  <a16:creationId xmlns:a16="http://schemas.microsoft.com/office/drawing/2014/main" id="{B22B18B3-00FD-4FFB-9282-85908EADAD95}"/>
                </a:ext>
              </a:extLst>
            </p:cNvPr>
            <p:cNvSpPr/>
            <p:nvPr/>
          </p:nvSpPr>
          <p:spPr>
            <a:xfrm>
              <a:off x="4989805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dd34">
              <a:extLst>
                <a:ext uri="{FF2B5EF4-FFF2-40B4-BE49-F238E27FC236}">
                  <a16:creationId xmlns:a16="http://schemas.microsoft.com/office/drawing/2014/main" id="{63161877-8160-4CCA-A3F1-D1E9BB86F049}"/>
                </a:ext>
              </a:extLst>
            </p:cNvPr>
            <p:cNvSpPr/>
            <p:nvPr/>
          </p:nvSpPr>
          <p:spPr>
            <a:xfrm>
              <a:off x="5141011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dd35">
              <a:extLst>
                <a:ext uri="{FF2B5EF4-FFF2-40B4-BE49-F238E27FC236}">
                  <a16:creationId xmlns:a16="http://schemas.microsoft.com/office/drawing/2014/main" id="{3C427669-ADD5-4234-92AB-D511B553D4CA}"/>
                </a:ext>
              </a:extLst>
            </p:cNvPr>
            <p:cNvSpPr/>
            <p:nvPr/>
          </p:nvSpPr>
          <p:spPr>
            <a:xfrm>
              <a:off x="5292217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dd36">
              <a:extLst>
                <a:ext uri="{FF2B5EF4-FFF2-40B4-BE49-F238E27FC236}">
                  <a16:creationId xmlns:a16="http://schemas.microsoft.com/office/drawing/2014/main" id="{77D45978-ABBD-40A1-9F6D-E4DFF9A8D44A}"/>
                </a:ext>
              </a:extLst>
            </p:cNvPr>
            <p:cNvSpPr/>
            <p:nvPr/>
          </p:nvSpPr>
          <p:spPr>
            <a:xfrm>
              <a:off x="5443423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dd37">
              <a:extLst>
                <a:ext uri="{FF2B5EF4-FFF2-40B4-BE49-F238E27FC236}">
                  <a16:creationId xmlns:a16="http://schemas.microsoft.com/office/drawing/2014/main" id="{030C1F69-0E77-4107-BD7C-99C17A3CB862}"/>
                </a:ext>
              </a:extLst>
            </p:cNvPr>
            <p:cNvSpPr/>
            <p:nvPr/>
          </p:nvSpPr>
          <p:spPr>
            <a:xfrm>
              <a:off x="5594629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dd38">
              <a:extLst>
                <a:ext uri="{FF2B5EF4-FFF2-40B4-BE49-F238E27FC236}">
                  <a16:creationId xmlns:a16="http://schemas.microsoft.com/office/drawing/2014/main" id="{AF6DF26D-B169-4416-900F-DA2E886C4F48}"/>
                </a:ext>
              </a:extLst>
            </p:cNvPr>
            <p:cNvSpPr/>
            <p:nvPr/>
          </p:nvSpPr>
          <p:spPr>
            <a:xfrm>
              <a:off x="5745836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dd39">
              <a:extLst>
                <a:ext uri="{FF2B5EF4-FFF2-40B4-BE49-F238E27FC236}">
                  <a16:creationId xmlns:a16="http://schemas.microsoft.com/office/drawing/2014/main" id="{859A635C-4EF3-4EB3-B834-F452D994B0CA}"/>
                </a:ext>
              </a:extLst>
            </p:cNvPr>
            <p:cNvSpPr/>
            <p:nvPr/>
          </p:nvSpPr>
          <p:spPr>
            <a:xfrm>
              <a:off x="5897042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dd40">
              <a:extLst>
                <a:ext uri="{FF2B5EF4-FFF2-40B4-BE49-F238E27FC236}">
                  <a16:creationId xmlns:a16="http://schemas.microsoft.com/office/drawing/2014/main" id="{628EB8B1-D84B-483A-97E2-BD92BF7E07E6}"/>
                </a:ext>
              </a:extLst>
            </p:cNvPr>
            <p:cNvSpPr/>
            <p:nvPr/>
          </p:nvSpPr>
          <p:spPr>
            <a:xfrm>
              <a:off x="6048248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dd41">
              <a:extLst>
                <a:ext uri="{FF2B5EF4-FFF2-40B4-BE49-F238E27FC236}">
                  <a16:creationId xmlns:a16="http://schemas.microsoft.com/office/drawing/2014/main" id="{036C9936-F04F-4F08-A8EA-A8BD01031096}"/>
                </a:ext>
              </a:extLst>
            </p:cNvPr>
            <p:cNvSpPr/>
            <p:nvPr/>
          </p:nvSpPr>
          <p:spPr>
            <a:xfrm>
              <a:off x="6199454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dd42">
              <a:extLst>
                <a:ext uri="{FF2B5EF4-FFF2-40B4-BE49-F238E27FC236}">
                  <a16:creationId xmlns:a16="http://schemas.microsoft.com/office/drawing/2014/main" id="{7680E1AB-835F-410C-99D1-591D717F32B8}"/>
                </a:ext>
              </a:extLst>
            </p:cNvPr>
            <p:cNvSpPr/>
            <p:nvPr/>
          </p:nvSpPr>
          <p:spPr>
            <a:xfrm>
              <a:off x="6350660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dd43">
              <a:extLst>
                <a:ext uri="{FF2B5EF4-FFF2-40B4-BE49-F238E27FC236}">
                  <a16:creationId xmlns:a16="http://schemas.microsoft.com/office/drawing/2014/main" id="{FE7AC5DB-4864-40FB-873B-3A3C7E3693AF}"/>
                </a:ext>
              </a:extLst>
            </p:cNvPr>
            <p:cNvSpPr/>
            <p:nvPr/>
          </p:nvSpPr>
          <p:spPr>
            <a:xfrm>
              <a:off x="6501867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dd44">
              <a:extLst>
                <a:ext uri="{FF2B5EF4-FFF2-40B4-BE49-F238E27FC236}">
                  <a16:creationId xmlns:a16="http://schemas.microsoft.com/office/drawing/2014/main" id="{A33DD34F-DC06-4648-BEDA-8D43269406C4}"/>
                </a:ext>
              </a:extLst>
            </p:cNvPr>
            <p:cNvSpPr/>
            <p:nvPr/>
          </p:nvSpPr>
          <p:spPr>
            <a:xfrm>
              <a:off x="6653073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dd45">
              <a:extLst>
                <a:ext uri="{FF2B5EF4-FFF2-40B4-BE49-F238E27FC236}">
                  <a16:creationId xmlns:a16="http://schemas.microsoft.com/office/drawing/2014/main" id="{D04AF626-ED27-45CF-8888-93F15939898E}"/>
                </a:ext>
              </a:extLst>
            </p:cNvPr>
            <p:cNvSpPr/>
            <p:nvPr/>
          </p:nvSpPr>
          <p:spPr>
            <a:xfrm>
              <a:off x="6804279" y="787590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dd46">
              <a:extLst>
                <a:ext uri="{FF2B5EF4-FFF2-40B4-BE49-F238E27FC236}">
                  <a16:creationId xmlns:a16="http://schemas.microsoft.com/office/drawing/2014/main" id="{58AEE921-D35E-4A21-8D10-7BA9ACFAD258}"/>
                </a:ext>
              </a:extLst>
            </p:cNvPr>
            <p:cNvSpPr/>
            <p:nvPr/>
          </p:nvSpPr>
          <p:spPr>
            <a:xfrm>
              <a:off x="6955486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dd47">
              <a:extLst>
                <a:ext uri="{FF2B5EF4-FFF2-40B4-BE49-F238E27FC236}">
                  <a16:creationId xmlns:a16="http://schemas.microsoft.com/office/drawing/2014/main" id="{17ED8F2C-1E37-4C43-AFDF-510854E842DF}"/>
                </a:ext>
              </a:extLst>
            </p:cNvPr>
            <p:cNvSpPr/>
            <p:nvPr/>
          </p:nvSpPr>
          <p:spPr>
            <a:xfrm>
              <a:off x="7106691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dd48">
              <a:extLst>
                <a:ext uri="{FF2B5EF4-FFF2-40B4-BE49-F238E27FC236}">
                  <a16:creationId xmlns:a16="http://schemas.microsoft.com/office/drawing/2014/main" id="{BAAA8A70-5EF7-46A9-AD5A-99C2F6933A56}"/>
                </a:ext>
              </a:extLst>
            </p:cNvPr>
            <p:cNvSpPr/>
            <p:nvPr/>
          </p:nvSpPr>
          <p:spPr>
            <a:xfrm>
              <a:off x="7257897" y="787590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dd49">
              <a:extLst>
                <a:ext uri="{FF2B5EF4-FFF2-40B4-BE49-F238E27FC236}">
                  <a16:creationId xmlns:a16="http://schemas.microsoft.com/office/drawing/2014/main" id="{5FE4602B-5E41-46CB-8FE6-697124F1910B}"/>
                </a:ext>
              </a:extLst>
            </p:cNvPr>
            <p:cNvSpPr/>
            <p:nvPr/>
          </p:nvSpPr>
          <p:spPr>
            <a:xfrm>
              <a:off x="7409104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dd50">
              <a:extLst>
                <a:ext uri="{FF2B5EF4-FFF2-40B4-BE49-F238E27FC236}">
                  <a16:creationId xmlns:a16="http://schemas.microsoft.com/office/drawing/2014/main" id="{2D53D436-C1DE-404E-BD85-468842751CA8}"/>
                </a:ext>
              </a:extLst>
            </p:cNvPr>
            <p:cNvSpPr/>
            <p:nvPr/>
          </p:nvSpPr>
          <p:spPr>
            <a:xfrm>
              <a:off x="7560310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dd51">
              <a:extLst>
                <a:ext uri="{FF2B5EF4-FFF2-40B4-BE49-F238E27FC236}">
                  <a16:creationId xmlns:a16="http://schemas.microsoft.com/office/drawing/2014/main" id="{274133DF-5354-4F39-B013-B6E6514C94FE}"/>
                </a:ext>
              </a:extLst>
            </p:cNvPr>
            <p:cNvSpPr/>
            <p:nvPr/>
          </p:nvSpPr>
          <p:spPr>
            <a:xfrm>
              <a:off x="7711516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dd52">
              <a:extLst>
                <a:ext uri="{FF2B5EF4-FFF2-40B4-BE49-F238E27FC236}">
                  <a16:creationId xmlns:a16="http://schemas.microsoft.com/office/drawing/2014/main" id="{34B37AF8-0F47-4423-88E4-A225F272CC57}"/>
                </a:ext>
              </a:extLst>
            </p:cNvPr>
            <p:cNvSpPr/>
            <p:nvPr/>
          </p:nvSpPr>
          <p:spPr>
            <a:xfrm>
              <a:off x="7862722" y="787590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dd53">
              <a:extLst>
                <a:ext uri="{FF2B5EF4-FFF2-40B4-BE49-F238E27FC236}">
                  <a16:creationId xmlns:a16="http://schemas.microsoft.com/office/drawing/2014/main" id="{8F4D5480-F1FF-411A-85D0-63B83C3C6102}"/>
                </a:ext>
              </a:extLst>
            </p:cNvPr>
            <p:cNvSpPr/>
            <p:nvPr/>
          </p:nvSpPr>
          <p:spPr>
            <a:xfrm>
              <a:off x="8013929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dd54">
              <a:extLst>
                <a:ext uri="{FF2B5EF4-FFF2-40B4-BE49-F238E27FC236}">
                  <a16:creationId xmlns:a16="http://schemas.microsoft.com/office/drawing/2014/main" id="{C974A0C4-66E9-48D9-A75F-68D306BC4D5F}"/>
                </a:ext>
              </a:extLst>
            </p:cNvPr>
            <p:cNvSpPr/>
            <p:nvPr/>
          </p:nvSpPr>
          <p:spPr>
            <a:xfrm>
              <a:off x="8165135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dd55">
              <a:extLst>
                <a:ext uri="{FF2B5EF4-FFF2-40B4-BE49-F238E27FC236}">
                  <a16:creationId xmlns:a16="http://schemas.microsoft.com/office/drawing/2014/main" id="{BCD35844-D1AE-4D41-96D4-0996AB3C716E}"/>
                </a:ext>
              </a:extLst>
            </p:cNvPr>
            <p:cNvSpPr/>
            <p:nvPr/>
          </p:nvSpPr>
          <p:spPr>
            <a:xfrm>
              <a:off x="8316341" y="787590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dd56">
              <a:extLst>
                <a:ext uri="{FF2B5EF4-FFF2-40B4-BE49-F238E27FC236}">
                  <a16:creationId xmlns:a16="http://schemas.microsoft.com/office/drawing/2014/main" id="{2F7102D2-49B0-4821-A257-FB43991B381A}"/>
                </a:ext>
              </a:extLst>
            </p:cNvPr>
            <p:cNvSpPr/>
            <p:nvPr/>
          </p:nvSpPr>
          <p:spPr>
            <a:xfrm>
              <a:off x="8467547" y="787590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dd57">
              <a:extLst>
                <a:ext uri="{FF2B5EF4-FFF2-40B4-BE49-F238E27FC236}">
                  <a16:creationId xmlns:a16="http://schemas.microsoft.com/office/drawing/2014/main" id="{566F8970-C464-423B-8C1C-255952B73BF9}"/>
                </a:ext>
              </a:extLst>
            </p:cNvPr>
            <p:cNvSpPr/>
            <p:nvPr/>
          </p:nvSpPr>
          <p:spPr>
            <a:xfrm>
              <a:off x="8618754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dd58">
              <a:extLst>
                <a:ext uri="{FF2B5EF4-FFF2-40B4-BE49-F238E27FC236}">
                  <a16:creationId xmlns:a16="http://schemas.microsoft.com/office/drawing/2014/main" id="{CAB8E105-27F0-41C0-A590-0EB546A4F2E8}"/>
                </a:ext>
              </a:extLst>
            </p:cNvPr>
            <p:cNvSpPr/>
            <p:nvPr/>
          </p:nvSpPr>
          <p:spPr>
            <a:xfrm>
              <a:off x="8769959" y="787590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dd59">
              <a:extLst>
                <a:ext uri="{FF2B5EF4-FFF2-40B4-BE49-F238E27FC236}">
                  <a16:creationId xmlns:a16="http://schemas.microsoft.com/office/drawing/2014/main" id="{ABEE32F8-8DDF-41B5-B4CB-63AE0FB97C53}"/>
                </a:ext>
              </a:extLst>
            </p:cNvPr>
            <p:cNvSpPr/>
            <p:nvPr/>
          </p:nvSpPr>
          <p:spPr>
            <a:xfrm>
              <a:off x="8921166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dd60">
              <a:extLst>
                <a:ext uri="{FF2B5EF4-FFF2-40B4-BE49-F238E27FC236}">
                  <a16:creationId xmlns:a16="http://schemas.microsoft.com/office/drawing/2014/main" id="{E21AE44F-E73C-4473-AFFF-F040CF593398}"/>
                </a:ext>
              </a:extLst>
            </p:cNvPr>
            <p:cNvSpPr/>
            <p:nvPr/>
          </p:nvSpPr>
          <p:spPr>
            <a:xfrm>
              <a:off x="9072372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dd61">
              <a:extLst>
                <a:ext uri="{FF2B5EF4-FFF2-40B4-BE49-F238E27FC236}">
                  <a16:creationId xmlns:a16="http://schemas.microsoft.com/office/drawing/2014/main" id="{424EB979-C072-4A04-9A23-E778CA751D79}"/>
                </a:ext>
              </a:extLst>
            </p:cNvPr>
            <p:cNvSpPr/>
            <p:nvPr/>
          </p:nvSpPr>
          <p:spPr>
            <a:xfrm>
              <a:off x="9223578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dd62">
              <a:extLst>
                <a:ext uri="{FF2B5EF4-FFF2-40B4-BE49-F238E27FC236}">
                  <a16:creationId xmlns:a16="http://schemas.microsoft.com/office/drawing/2014/main" id="{1B512859-35D1-44D2-B8A9-4D4746FA56AB}"/>
                </a:ext>
              </a:extLst>
            </p:cNvPr>
            <p:cNvSpPr/>
            <p:nvPr/>
          </p:nvSpPr>
          <p:spPr>
            <a:xfrm>
              <a:off x="9374784" y="787590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dd63">
              <a:extLst>
                <a:ext uri="{FF2B5EF4-FFF2-40B4-BE49-F238E27FC236}">
                  <a16:creationId xmlns:a16="http://schemas.microsoft.com/office/drawing/2014/main" id="{28D90BB8-C261-4FE8-8851-6A459B32B251}"/>
                </a:ext>
              </a:extLst>
            </p:cNvPr>
            <p:cNvSpPr/>
            <p:nvPr/>
          </p:nvSpPr>
          <p:spPr>
            <a:xfrm>
              <a:off x="9525991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dd64">
              <a:extLst>
                <a:ext uri="{FF2B5EF4-FFF2-40B4-BE49-F238E27FC236}">
                  <a16:creationId xmlns:a16="http://schemas.microsoft.com/office/drawing/2014/main" id="{65A2A348-29B9-4AA1-8DE6-4F604C4AEED9}"/>
                </a:ext>
              </a:extLst>
            </p:cNvPr>
            <p:cNvSpPr/>
            <p:nvPr/>
          </p:nvSpPr>
          <p:spPr>
            <a:xfrm>
              <a:off x="9677197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dd65">
              <a:extLst>
                <a:ext uri="{FF2B5EF4-FFF2-40B4-BE49-F238E27FC236}">
                  <a16:creationId xmlns:a16="http://schemas.microsoft.com/office/drawing/2014/main" id="{155F1D7F-A4A7-4A7F-BAF3-117DA7FA609F}"/>
                </a:ext>
              </a:extLst>
            </p:cNvPr>
            <p:cNvSpPr/>
            <p:nvPr/>
          </p:nvSpPr>
          <p:spPr>
            <a:xfrm>
              <a:off x="9828403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dd66">
              <a:extLst>
                <a:ext uri="{FF2B5EF4-FFF2-40B4-BE49-F238E27FC236}">
                  <a16:creationId xmlns:a16="http://schemas.microsoft.com/office/drawing/2014/main" id="{3AE2BDB9-2FDA-4D59-8114-E1A1A8205AA8}"/>
                </a:ext>
              </a:extLst>
            </p:cNvPr>
            <p:cNvSpPr/>
            <p:nvPr/>
          </p:nvSpPr>
          <p:spPr>
            <a:xfrm>
              <a:off x="9979609" y="787590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dd67">
              <a:extLst>
                <a:ext uri="{FF2B5EF4-FFF2-40B4-BE49-F238E27FC236}">
                  <a16:creationId xmlns:a16="http://schemas.microsoft.com/office/drawing/2014/main" id="{CF166AEA-0068-4CF7-B04A-222D84C4820F}"/>
                </a:ext>
              </a:extLst>
            </p:cNvPr>
            <p:cNvSpPr/>
            <p:nvPr/>
          </p:nvSpPr>
          <p:spPr>
            <a:xfrm>
              <a:off x="10130816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dd68">
              <a:extLst>
                <a:ext uri="{FF2B5EF4-FFF2-40B4-BE49-F238E27FC236}">
                  <a16:creationId xmlns:a16="http://schemas.microsoft.com/office/drawing/2014/main" id="{E8F617BF-2C94-42D1-98A5-ACA2066E0D4F}"/>
                </a:ext>
              </a:extLst>
            </p:cNvPr>
            <p:cNvSpPr/>
            <p:nvPr/>
          </p:nvSpPr>
          <p:spPr>
            <a:xfrm>
              <a:off x="10282021" y="7875905"/>
              <a:ext cx="43181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dd69">
              <a:extLst>
                <a:ext uri="{FF2B5EF4-FFF2-40B4-BE49-F238E27FC236}">
                  <a16:creationId xmlns:a16="http://schemas.microsoft.com/office/drawing/2014/main" id="{F2F20881-CB16-4471-B4DA-53541C43CED1}"/>
                </a:ext>
              </a:extLst>
            </p:cNvPr>
            <p:cNvSpPr/>
            <p:nvPr/>
          </p:nvSpPr>
          <p:spPr>
            <a:xfrm>
              <a:off x="10433228" y="7875905"/>
              <a:ext cx="43180" cy="21590"/>
            </a:xfrm>
            <a:prstGeom prst="rect">
              <a:avLst/>
            </a:prstGeom>
            <a:solidFill>
              <a:srgbClr val="FFCC0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1" name="Phone">
            <a:extLst>
              <a:ext uri="{FF2B5EF4-FFF2-40B4-BE49-F238E27FC236}">
                <a16:creationId xmlns:a16="http://schemas.microsoft.com/office/drawing/2014/main" id="{B13E7227-2848-4AE2-9D64-487E016C57D6}"/>
              </a:ext>
            </a:extLst>
          </p:cNvPr>
          <p:cNvSpPr txBox="1"/>
          <p:nvPr/>
        </p:nvSpPr>
        <p:spPr>
          <a:xfrm>
            <a:off x="14801852" y="8436356"/>
            <a:ext cx="5114925" cy="635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ru-RU" sz="4000">
                <a:solidFill>
                  <a:srgbClr val="000000"/>
                </a:solidFill>
                <a:latin typeface="Montserrat SemiBold" panose="00000700000000000000" pitchFamily="2" charset="-52"/>
              </a:rPr>
              <a:t>+7 (800) 200-36-90</a:t>
            </a:r>
          </a:p>
        </p:txBody>
      </p:sp>
      <p:pic>
        <p:nvPicPr>
          <p:cNvPr id="6" name="LinkPill">
            <a:hlinkClick r:id="rId5"/>
            <a:extLst>
              <a:ext uri="{FF2B5EF4-FFF2-40B4-BE49-F238E27FC236}">
                <a16:creationId xmlns:a16="http://schemas.microsoft.com/office/drawing/2014/main" id="{32063070-2717-4932-8C13-C8D0FEA7C8F1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9436100"/>
            <a:ext cx="3797300" cy="384810"/>
          </a:xfrm>
          <a:prstGeom prst="rect">
            <a:avLst/>
          </a:prstGeom>
        </p:spPr>
      </p:pic>
      <p:sp>
        <p:nvSpPr>
          <p:cNvPr id="94" name="LinkText">
            <a:hlinkClick r:id="rId5"/>
            <a:extLst>
              <a:ext uri="{FF2B5EF4-FFF2-40B4-BE49-F238E27FC236}">
                <a16:creationId xmlns:a16="http://schemas.microsoft.com/office/drawing/2014/main" id="{105797D0-0543-4171-829A-427894F703B5}"/>
              </a:ext>
            </a:extLst>
          </p:cNvPr>
          <p:cNvSpPr txBox="1"/>
          <p:nvPr/>
        </p:nvSpPr>
        <p:spPr>
          <a:xfrm>
            <a:off x="14814552" y="9512046"/>
            <a:ext cx="1899857" cy="254000"/>
          </a:xfrm>
          <a:prstGeom prst="rect">
            <a:avLst/>
          </a:prstGeom>
          <a:noFill/>
        </p:spPr>
        <p:txBody>
          <a:bodyPr vert="horz" wrap="none" lIns="0" tIns="0" rIns="0" bIns="0" rtlCol="0" anchor="t">
            <a:noAutofit/>
          </a:bodyPr>
          <a:lstStyle/>
          <a:p>
            <a:r>
              <a:rPr lang="en-US" sz="1500" spc="98">
                <a:solidFill>
                  <a:srgbClr val="FFFFFF"/>
                </a:solidFill>
                <a:latin typeface="Montserrat SemiBold" panose="00000700000000000000" pitchFamily="2" charset="-52"/>
              </a:rPr>
              <a:t>HAPPYGIFTS.RU</a:t>
            </a:r>
            <a:endParaRPr lang="ru-RU" sz="1500" spc="98">
              <a:solidFill>
                <a:srgbClr val="FFFFFF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95" name="LinkArrow">
            <a:hlinkClick r:id="rId5"/>
            <a:extLst>
              <a:ext uri="{FF2B5EF4-FFF2-40B4-BE49-F238E27FC236}">
                <a16:creationId xmlns:a16="http://schemas.microsoft.com/office/drawing/2014/main" id="{B093159E-B781-4423-85D7-40E75C87289A}"/>
              </a:ext>
            </a:extLst>
          </p:cNvPr>
          <p:cNvSpPr/>
          <p:nvPr/>
        </p:nvSpPr>
        <p:spPr>
          <a:xfrm>
            <a:off x="17396461" y="9561830"/>
            <a:ext cx="120651" cy="133351"/>
          </a:xfrm>
          <a:custGeom>
            <a:avLst/>
            <a:gdLst/>
            <a:ahLst/>
            <a:cxnLst/>
            <a:rect l="0" t="0" r="0" b="0"/>
            <a:pathLst>
              <a:path w="120651" h="133351">
                <a:moveTo>
                  <a:pt x="0" y="0"/>
                </a:moveTo>
                <a:lnTo>
                  <a:pt x="120650" y="66675"/>
                </a:lnTo>
                <a:lnTo>
                  <a:pt x="0" y="133350"/>
                </a:ln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7" name="Logo">
            <a:extLst>
              <a:ext uri="{FF2B5EF4-FFF2-40B4-BE49-F238E27FC236}">
                <a16:creationId xmlns:a16="http://schemas.microsoft.com/office/drawing/2014/main" id="{A0C7BB87-9974-4C9F-9A35-622B3F7079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842489" y="13002260"/>
            <a:ext cx="1788160" cy="336331"/>
          </a:xfrm>
          <a:prstGeom prst="rect">
            <a:avLst/>
          </a:prstGeom>
        </p:spPr>
      </p:pic>
      <p:pic>
        <p:nvPicPr>
          <p:cNvPr id="3" name="LogoBadge">
            <a:extLst>
              <a:ext uri="{FF2B5EF4-FFF2-40B4-BE49-F238E27FC236}">
                <a16:creationId xmlns:a16="http://schemas.microsoft.com/office/drawing/2014/main" id="{211D2936-CFFA-41C7-8718-4F0CE280175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4711" y="878840"/>
            <a:ext cx="2540000" cy="1665245"/>
          </a:xfrm>
          <a:prstGeom prst="rect">
            <a:avLst/>
          </a:prstGeom>
        </p:spPr>
      </p:pic>
      <p:pic>
        <p:nvPicPr>
          <p:cNvPr id="11" name="Social_site">
            <a:hlinkClick r:id="rId5"/>
            <a:extLst>
              <a:ext uri="{FF2B5EF4-FFF2-40B4-BE49-F238E27FC236}">
                <a16:creationId xmlns:a16="http://schemas.microsoft.com/office/drawing/2014/main" id="{186C2CC6-756E-4BFB-B18C-30DD66CE70EB}"/>
              </a:ext>
            </a:extLst>
          </p:cNvPr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4711" y="10795000"/>
            <a:ext cx="965200" cy="931917"/>
          </a:xfrm>
          <a:prstGeom prst="rect">
            <a:avLst/>
          </a:prstGeom>
        </p:spPr>
      </p:pic>
      <p:pic>
        <p:nvPicPr>
          <p:cNvPr id="15" name="Social_tg">
            <a:hlinkClick r:id="rId11"/>
            <a:extLst>
              <a:ext uri="{FF2B5EF4-FFF2-40B4-BE49-F238E27FC236}">
                <a16:creationId xmlns:a16="http://schemas.microsoft.com/office/drawing/2014/main" id="{76394C8E-0FE7-4B55-9594-C7278C53710D}"/>
              </a:ext>
            </a:extLst>
          </p:cNvPr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7187" y="10795000"/>
            <a:ext cx="965200" cy="931917"/>
          </a:xfrm>
          <a:prstGeom prst="rect">
            <a:avLst/>
          </a:prstGeom>
        </p:spPr>
      </p:pic>
      <p:pic>
        <p:nvPicPr>
          <p:cNvPr id="96" name="Social_vk">
            <a:hlinkClick r:id="rId13"/>
            <a:extLst>
              <a:ext uri="{FF2B5EF4-FFF2-40B4-BE49-F238E27FC236}">
                <a16:creationId xmlns:a16="http://schemas.microsoft.com/office/drawing/2014/main" id="{F4C48105-5AB6-476C-8D15-61997791CCF3}"/>
              </a:ext>
            </a:extLst>
          </p:cNvPr>
          <p:cNvPicPr>
            <a:picLocks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9664" y="10795000"/>
            <a:ext cx="965200" cy="931917"/>
          </a:xfrm>
          <a:prstGeom prst="rect">
            <a:avLst/>
          </a:prstGeom>
        </p:spPr>
      </p:pic>
      <p:pic>
        <p:nvPicPr>
          <p:cNvPr id="99" name="Social_max">
            <a:hlinkClick r:id="rId15"/>
            <a:extLst>
              <a:ext uri="{FF2B5EF4-FFF2-40B4-BE49-F238E27FC236}">
                <a16:creationId xmlns:a16="http://schemas.microsoft.com/office/drawing/2014/main" id="{038619D3-D626-499D-A966-38E8B03BBF68}"/>
              </a:ext>
            </a:extLst>
          </p:cNvPr>
          <p:cNvPicPr>
            <a:picLocks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2136" y="10795000"/>
            <a:ext cx="965200" cy="931917"/>
          </a:xfrm>
          <a:prstGeom prst="rect">
            <a:avLst/>
          </a:prstGeom>
        </p:spPr>
      </p:pic>
      <p:pic>
        <p:nvPicPr>
          <p:cNvPr id="101" name="Social_yt">
            <a:hlinkClick r:id="rId17"/>
            <a:extLst>
              <a:ext uri="{FF2B5EF4-FFF2-40B4-BE49-F238E27FC236}">
                <a16:creationId xmlns:a16="http://schemas.microsoft.com/office/drawing/2014/main" id="{5EC63F44-4DC3-4AF5-AA0E-3D7FEE5E4E7F}"/>
              </a:ext>
            </a:extLst>
          </p:cNvPr>
          <p:cNvPicPr>
            <a:picLocks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14612" y="10795000"/>
            <a:ext cx="965200" cy="931917"/>
          </a:xfrm>
          <a:prstGeom prst="rect">
            <a:avLst/>
          </a:prstGeom>
        </p:spPr>
      </p:pic>
      <p:pic>
        <p:nvPicPr>
          <p:cNvPr id="103" name="Social_rt">
            <a:hlinkClick r:id="rId19"/>
            <a:extLst>
              <a:ext uri="{FF2B5EF4-FFF2-40B4-BE49-F238E27FC236}">
                <a16:creationId xmlns:a16="http://schemas.microsoft.com/office/drawing/2014/main" id="{B50AE260-A1BC-4640-BFD3-66735DA54047}"/>
              </a:ext>
            </a:extLst>
          </p:cNvPr>
          <p:cNvPicPr>
            <a:picLocks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7088" y="10795000"/>
            <a:ext cx="965200" cy="931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4449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1606</Words>
  <Application>Microsoft Office PowerPoint</Application>
  <PresentationFormat>Произвольный</PresentationFormat>
  <Paragraphs>743</Paragraphs>
  <Slides>36</Slides>
  <Notes>36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4" baseType="lpstr">
      <vt:lpstr>Calibri</vt:lpstr>
      <vt:lpstr>Montserrat</vt:lpstr>
      <vt:lpstr>Montserrat SemiBold</vt:lpstr>
      <vt:lpstr>Arial</vt:lpstr>
      <vt:lpstr>Montserrat Medium</vt:lpstr>
      <vt:lpstr>Montserrat ExtraBold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</dc:creator>
  <cp:lastModifiedBy>Мария</cp:lastModifiedBy>
  <cp:revision>81</cp:revision>
  <dcterms:created xsi:type="dcterms:W3CDTF">2026-09-24T19:32:29Z</dcterms:created>
  <dcterms:modified xsi:type="dcterms:W3CDTF">2026-09-30T13:16:56Z</dcterms:modified>
</cp:coreProperties>
</file>